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iQuXv2YWqnrr0pXGKP4eQu4H/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450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041009"/>
            <a:ext cx="10515600" cy="513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cxnSp>
        <p:nvCxnSpPr>
          <p:cNvPr id="23" name="Google Shape;23;p5"/>
          <p:cNvCxnSpPr/>
          <p:nvPr/>
        </p:nvCxnSpPr>
        <p:spPr>
          <a:xfrm>
            <a:off x="182880" y="914402"/>
            <a:ext cx="591312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4" name="Google Shape;24;p5"/>
          <p:cNvCxnSpPr/>
          <p:nvPr/>
        </p:nvCxnSpPr>
        <p:spPr>
          <a:xfrm>
            <a:off x="6096000" y="6261370"/>
            <a:ext cx="5913120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1359400" y="175401"/>
            <a:ext cx="9144000" cy="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it-IT" sz="3600"/>
              <a:t>Il Ciambellone</a:t>
            </a:r>
            <a:endParaRPr sz="3600"/>
          </a:p>
        </p:txBody>
      </p:sp>
      <p:sp>
        <p:nvSpPr>
          <p:cNvPr id="87" name="Google Shape;87;p1"/>
          <p:cNvSpPr txBox="1">
            <a:spLocks noGrp="1"/>
          </p:cNvSpPr>
          <p:nvPr>
            <p:ph type="subTitle" idx="1"/>
          </p:nvPr>
        </p:nvSpPr>
        <p:spPr>
          <a:xfrm>
            <a:off x="273225" y="659000"/>
            <a:ext cx="11679300" cy="5403600"/>
          </a:xfrm>
          <a:prstGeom prst="rect">
            <a:avLst/>
          </a:prstGeom>
          <a:noFill/>
          <a:ln w="9525" cap="flat" cmpd="sng">
            <a:solidFill>
              <a:srgbClr val="00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/>
              <a:t>Descrivete  una situazione/attività </a:t>
            </a:r>
            <a:r>
              <a:rPr lang="it-IT">
                <a:highlight>
                  <a:srgbClr val="FFFF00"/>
                </a:highlight>
              </a:rPr>
              <a:t>sfidante </a:t>
            </a:r>
            <a:r>
              <a:rPr lang="it-IT"/>
              <a:t> che state proponendo ai vostri alunni in questo difficile periodo storico. Dovete mettere in campo tutte le vostre </a:t>
            </a:r>
            <a:r>
              <a:rPr lang="it-IT">
                <a:highlight>
                  <a:srgbClr val="FFFF00"/>
                </a:highlight>
              </a:rPr>
              <a:t>conoscenze e competenze MATEMATICHE </a:t>
            </a:r>
            <a:r>
              <a:rPr lang="it-IT"/>
              <a:t>per preparare  un ciambellone allo yogurt. Dovete inoltre elaborare un </a:t>
            </a:r>
            <a:r>
              <a:rPr lang="it-IT">
                <a:highlight>
                  <a:srgbClr val="FFFF00"/>
                </a:highlight>
              </a:rPr>
              <a:t>algoritmo</a:t>
            </a:r>
            <a:r>
              <a:rPr lang="it-IT"/>
              <a:t> per descrivere il procedimento svolto per la realizzazione.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/>
              <a:t>Verranno </a:t>
            </a:r>
            <a:r>
              <a:rPr lang="it-IT">
                <a:highlight>
                  <a:srgbClr val="FFFF00"/>
                </a:highlight>
              </a:rPr>
              <a:t>indicate  le dosi</a:t>
            </a:r>
            <a:r>
              <a:rPr lang="it-IT"/>
              <a:t> espresse anche con </a:t>
            </a:r>
            <a:r>
              <a:rPr lang="it-IT">
                <a:highlight>
                  <a:srgbClr val="FFFF00"/>
                </a:highlight>
              </a:rPr>
              <a:t>misure diverse </a:t>
            </a:r>
            <a:r>
              <a:rPr lang="it-IT"/>
              <a:t>e le </a:t>
            </a:r>
            <a:r>
              <a:rPr lang="it-IT">
                <a:highlight>
                  <a:srgbClr val="FFFF00"/>
                </a:highlight>
              </a:rPr>
              <a:t>fasi</a:t>
            </a:r>
            <a:r>
              <a:rPr lang="it-IT"/>
              <a:t> di preparazione in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/>
              <a:t> forma </a:t>
            </a:r>
            <a:r>
              <a:rPr lang="it-IT">
                <a:highlight>
                  <a:srgbClr val="FFFF00"/>
                </a:highlight>
              </a:rPr>
              <a:t>discorsiva</a:t>
            </a:r>
            <a:r>
              <a:rPr lang="it-IT"/>
              <a:t>.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457200" lvl="0" indent="-3810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-"/>
            </a:pPr>
            <a:r>
              <a:rPr lang="it-IT"/>
              <a:t>Comprensione della consegna</a:t>
            </a:r>
            <a:endParaRPr/>
          </a:p>
          <a:p>
            <a:pPr marL="45720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it-IT"/>
              <a:t>Risolvere un problema reale</a:t>
            </a:r>
            <a:endParaRPr/>
          </a:p>
          <a:p>
            <a:pPr marL="45720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it-IT"/>
              <a:t>Organizzare le fasi di lavoro</a:t>
            </a:r>
            <a:endParaRPr/>
          </a:p>
          <a:p>
            <a:pPr marL="457200" lvl="0" indent="-3810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it-IT"/>
              <a:t>Gestire ostacoli e cambiamenti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4630750" y="1041000"/>
            <a:ext cx="4995300" cy="27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COGNITIVI   del tutor   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-promozione di una adeguata collaborazione: processi di natura elaborativa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-strutturazione interna: processi organizzativi.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 stabilizzazione delle conoscenze nel tempo: processo di memorizzazione interattiva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-acquisizioni di tipo procedurali perchè connessa a due tipi di processi ovvero, costruzione e comprensione di algoritmi e uso rapido;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-trasformazione delle singole istruzioni in operazioni eseguite effettivamente;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 processi verbali con associazione fasica della esposizione;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SOCIALI :- motivazione: promozione delle attribuzioni causali riferite a fattori modificabili e controllabili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- condivisione</a:t>
            </a:r>
            <a:endParaRPr sz="180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sz="1800"/>
              <a:t>PERSONALI : - Sviluppare e rinforzare la stima del proprio sè perchè devono portare a termine il compito</a:t>
            </a:r>
            <a:endParaRPr sz="1800"/>
          </a:p>
        </p:txBody>
      </p:sp>
      <p:sp>
        <p:nvSpPr>
          <p:cNvPr id="93" name="Google Shape;93;p2"/>
          <p:cNvSpPr txBox="1"/>
          <p:nvPr/>
        </p:nvSpPr>
        <p:spPr>
          <a:xfrm rot="462" flipH="1">
            <a:off x="163150" y="898076"/>
            <a:ext cx="4467600" cy="59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COGNITIVI del docente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Fare  il ciambellone e gestire il processo con eventuali imprevisti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-Usare  le misure KG e 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Costrui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 </a:t>
            </a: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l’algoritmo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ndividuare le fasi e associarle 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alle componenti da impegnare in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successione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Generare il f</a:t>
            </a: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eeedback int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rinseco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</a:t>
            </a: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15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-"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Il genitore e i compagni osservano il processo finale e potrebbero partecipa anche al processo</a:t>
            </a: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PERSONALI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presentazione del prodotto finale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9818700" y="553050"/>
            <a:ext cx="2386800" cy="575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it-IT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Competenze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Tecnologiche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Imparare ad imparare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Matematiche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Linguistiche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Iniziativa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</a:pPr>
            <a:r>
              <a:rPr lang="it-IT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DE LEZION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40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SLIDE LEZIONE</vt:lpstr>
      <vt:lpstr>Il Ciambellone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Ciambellone</dc:title>
  <dc:creator>PIER GIUSEPPE ROSSI</dc:creator>
  <cp:lastModifiedBy>Michela Fava</cp:lastModifiedBy>
  <cp:revision>1</cp:revision>
  <dcterms:created xsi:type="dcterms:W3CDTF">2020-04-15T07:41:59Z</dcterms:created>
  <dcterms:modified xsi:type="dcterms:W3CDTF">2020-04-17T15:39:25Z</dcterms:modified>
</cp:coreProperties>
</file>