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5" r:id="rId3"/>
    <p:sldId id="257" r:id="rId4"/>
    <p:sldId id="258" r:id="rId5"/>
    <p:sldId id="271" r:id="rId6"/>
    <p:sldId id="272" r:id="rId7"/>
    <p:sldId id="267" r:id="rId8"/>
    <p:sldId id="279" r:id="rId9"/>
    <p:sldId id="268" r:id="rId10"/>
    <p:sldId id="269" r:id="rId11"/>
    <p:sldId id="270" r:id="rId12"/>
    <p:sldId id="259" r:id="rId13"/>
    <p:sldId id="277" r:id="rId14"/>
    <p:sldId id="274" r:id="rId15"/>
    <p:sldId id="260" r:id="rId16"/>
    <p:sldId id="263" r:id="rId17"/>
    <p:sldId id="281" r:id="rId18"/>
    <p:sldId id="283" r:id="rId19"/>
    <p:sldId id="282" r:id="rId20"/>
    <p:sldId id="284" r:id="rId21"/>
    <p:sldId id="280" r:id="rId22"/>
    <p:sldId id="264" r:id="rId23"/>
    <p:sldId id="287" r:id="rId24"/>
    <p:sldId id="285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D97527-0059-4EF3-B8A3-13E52983900B}" type="doc">
      <dgm:prSet loTypeId="urn:microsoft.com/office/officeart/2005/8/layout/orgChart1" loCatId="hierarchy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5A626C05-83BF-42CC-946A-AF57ECB2203E}">
      <dgm:prSet phldrT="[Tes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50" b="1" smtClean="0"/>
            <a:t>L’INDIDVIDUO COMPETENTE SA COMPIERE SUL SAPERE STORICO UN INSIEME DI OPERAZIONI FINALIZZATE A:</a:t>
          </a:r>
          <a:endParaRPr lang="it-IT" sz="1050" b="1" dirty="0"/>
        </a:p>
      </dgm:t>
    </dgm:pt>
    <dgm:pt modelId="{90ADA39B-62AD-43C3-A6A0-3A815396EBB2}" type="parTrans" cxnId="{D50DDD06-052A-4BBD-A4D0-D066E0541494}">
      <dgm:prSet/>
      <dgm:spPr/>
      <dgm:t>
        <a:bodyPr/>
        <a:lstStyle/>
        <a:p>
          <a:endParaRPr lang="it-IT"/>
        </a:p>
      </dgm:t>
    </dgm:pt>
    <dgm:pt modelId="{855D4FA7-E1B3-4271-9004-71321A6C9F20}" type="sibTrans" cxnId="{D50DDD06-052A-4BBD-A4D0-D066E0541494}">
      <dgm:prSet/>
      <dgm:spPr/>
      <dgm:t>
        <a:bodyPr/>
        <a:lstStyle/>
        <a:p>
          <a:endParaRPr lang="it-IT"/>
        </a:p>
      </dgm:t>
    </dgm:pt>
    <dgm:pt modelId="{B218E651-C5D2-43EB-A661-BA9DBDAFF162}">
      <dgm:prSet phldrT="[Testo]" custT="1"/>
      <dgm:spPr/>
      <dgm:t>
        <a:bodyPr/>
        <a:lstStyle/>
        <a:p>
          <a:r>
            <a:rPr lang="it-IT" sz="1200" b="1" dirty="0" smtClean="0"/>
            <a:t>POSSESSO </a:t>
          </a:r>
          <a:r>
            <a:rPr lang="it-IT" sz="1200" b="1" dirty="0" err="1" smtClean="0"/>
            <a:t>DI</a:t>
          </a:r>
          <a:r>
            <a:rPr lang="it-IT" sz="1200" b="1" dirty="0" smtClean="0"/>
            <a:t> UN’EPISTEMOLOGIA </a:t>
          </a:r>
          <a:r>
            <a:rPr lang="it-IT" sz="1200" b="1" dirty="0" err="1" smtClean="0"/>
            <a:t>DI</a:t>
          </a:r>
          <a:r>
            <a:rPr lang="it-IT" sz="1200" b="1" dirty="0" smtClean="0"/>
            <a:t> BASE</a:t>
          </a:r>
          <a:endParaRPr lang="it-IT" sz="1200" b="1" dirty="0"/>
        </a:p>
      </dgm:t>
    </dgm:pt>
    <dgm:pt modelId="{E25D3175-6198-4C99-9FB6-E484112945F7}" type="parTrans" cxnId="{0F4360E5-8E63-4001-BE8B-8373A85BE2AD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9318CB38-322C-4AC3-B92B-E597AFF5887F}" type="sibTrans" cxnId="{0F4360E5-8E63-4001-BE8B-8373A85BE2AD}">
      <dgm:prSet/>
      <dgm:spPr/>
      <dgm:t>
        <a:bodyPr/>
        <a:lstStyle/>
        <a:p>
          <a:endParaRPr lang="it-IT"/>
        </a:p>
      </dgm:t>
    </dgm:pt>
    <dgm:pt modelId="{7C843F30-E642-4D67-BD08-7E0472836255}">
      <dgm:prSet phldrT="[Tes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200" dirty="0" smtClean="0"/>
            <a:t>CONOSCE E DISTINGUE ELEMENTI PROPRIAMENTE FATTUALI</a:t>
          </a:r>
          <a:endParaRPr lang="it-IT" sz="1200" dirty="0"/>
        </a:p>
      </dgm:t>
    </dgm:pt>
    <dgm:pt modelId="{260B634A-5810-4399-B84F-FF18EE593414}" type="parTrans" cxnId="{4DA0AFA4-213C-4F87-A511-A21F662B8C2A}">
      <dgm:prSet/>
      <dgm:spPr/>
      <dgm:t>
        <a:bodyPr/>
        <a:lstStyle/>
        <a:p>
          <a:endParaRPr lang="it-IT"/>
        </a:p>
      </dgm:t>
    </dgm:pt>
    <dgm:pt modelId="{8BE58C4C-CD3B-4684-A938-AB2300E3D861}" type="sibTrans" cxnId="{4DA0AFA4-213C-4F87-A511-A21F662B8C2A}">
      <dgm:prSet/>
      <dgm:spPr/>
      <dgm:t>
        <a:bodyPr/>
        <a:lstStyle/>
        <a:p>
          <a:endParaRPr lang="it-IT"/>
        </a:p>
      </dgm:t>
    </dgm:pt>
    <dgm:pt modelId="{29D0FD2E-9ECE-46CD-8123-4E3045E38239}">
      <dgm:prSet phldrT="[Tes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it-IT" sz="1200" b="1" dirty="0" smtClean="0"/>
            <a:t>INTERPRETAZIONE CRITICA E PROBLEMATIZZAZIONE</a:t>
          </a:r>
          <a:endParaRPr lang="it-IT" sz="1200" b="1" dirty="0"/>
        </a:p>
      </dgm:t>
    </dgm:pt>
    <dgm:pt modelId="{6C4FBAC0-460A-4F0E-B51A-C9F2957126F6}" type="parTrans" cxnId="{2BEAA7B6-DB1E-435C-9E03-537AAC609E22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8A37D9D3-F275-467E-9856-A442179A12B8}" type="sibTrans" cxnId="{2BEAA7B6-DB1E-435C-9E03-537AAC609E22}">
      <dgm:prSet/>
      <dgm:spPr/>
      <dgm:t>
        <a:bodyPr/>
        <a:lstStyle/>
        <a:p>
          <a:endParaRPr lang="it-IT"/>
        </a:p>
      </dgm:t>
    </dgm:pt>
    <dgm:pt modelId="{DBD747A8-F793-4D80-BE52-52CD3D902C96}">
      <dgm:prSet phldrT="[Testo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CONOSCE ED UTILIZZA LE PROCEDURE DELLA RICOSTRUZIONE E DELLA RICERCA STORICA (FONTI)</a:t>
          </a:r>
          <a:endParaRPr lang="it-IT" dirty="0"/>
        </a:p>
      </dgm:t>
    </dgm:pt>
    <dgm:pt modelId="{F1997625-23DF-4D20-B3F3-D6F77BA9BFD9}" type="parTrans" cxnId="{249A408F-A633-4EE5-81DC-820C84E3AA57}">
      <dgm:prSet/>
      <dgm:spPr/>
      <dgm:t>
        <a:bodyPr/>
        <a:lstStyle/>
        <a:p>
          <a:endParaRPr lang="it-IT"/>
        </a:p>
      </dgm:t>
    </dgm:pt>
    <dgm:pt modelId="{38B1388E-BD0A-4E12-96E1-614C1E8A4CB1}" type="sibTrans" cxnId="{249A408F-A633-4EE5-81DC-820C84E3AA57}">
      <dgm:prSet/>
      <dgm:spPr/>
      <dgm:t>
        <a:bodyPr/>
        <a:lstStyle/>
        <a:p>
          <a:endParaRPr lang="it-IT"/>
        </a:p>
      </dgm:t>
    </dgm:pt>
    <dgm:pt modelId="{CFF36614-9AFF-42B6-AD62-80370222AFB1}">
      <dgm:prSet phldrT="[Testo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200" b="1" dirty="0" smtClean="0"/>
            <a:t>USO DEGLI STRUMENTI PROPRI DELLA DISCIPLINA</a:t>
          </a:r>
          <a:r>
            <a:rPr lang="it-IT" sz="1400" b="1" dirty="0" smtClean="0"/>
            <a:t> </a:t>
          </a:r>
          <a:endParaRPr lang="it-IT" sz="1400" b="1" dirty="0"/>
        </a:p>
      </dgm:t>
    </dgm:pt>
    <dgm:pt modelId="{2B082547-A005-48A6-8895-2369344720B0}" type="parTrans" cxnId="{56F5C9BB-9C5F-41F6-9097-FD033D55CBB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20A2C707-D59B-4941-AC0B-3036F4ADDB1D}" type="sibTrans" cxnId="{56F5C9BB-9C5F-41F6-9097-FD033D55CBB4}">
      <dgm:prSet/>
      <dgm:spPr/>
      <dgm:t>
        <a:bodyPr/>
        <a:lstStyle/>
        <a:p>
          <a:endParaRPr lang="it-IT"/>
        </a:p>
      </dgm:t>
    </dgm:pt>
    <dgm:pt modelId="{8A21CE47-D46B-4B1C-B570-15A492100545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STORICIZZA ESPERIENZE E PERCORSI PERSONALI E DELLE  COMUNITA’ UMANE</a:t>
          </a:r>
        </a:p>
      </dgm:t>
    </dgm:pt>
    <dgm:pt modelId="{63E75D64-0BD6-485B-A036-84A6B1427AC2}" type="parTrans" cxnId="{484F8AA7-9721-40C1-9D76-0BD76F58BE62}">
      <dgm:prSet/>
      <dgm:spPr>
        <a:ln>
          <a:solidFill>
            <a:schemeClr val="accent6"/>
          </a:solidFill>
        </a:ln>
      </dgm:spPr>
      <dgm:t>
        <a:bodyPr/>
        <a:lstStyle/>
        <a:p>
          <a:endParaRPr lang="it-IT"/>
        </a:p>
      </dgm:t>
    </dgm:pt>
    <dgm:pt modelId="{604681D2-CADF-49A3-A507-3484024A0352}" type="sibTrans" cxnId="{484F8AA7-9721-40C1-9D76-0BD76F58BE62}">
      <dgm:prSet/>
      <dgm:spPr/>
      <dgm:t>
        <a:bodyPr/>
        <a:lstStyle/>
        <a:p>
          <a:endParaRPr lang="it-IT"/>
        </a:p>
      </dgm:t>
    </dgm:pt>
    <dgm:pt modelId="{B59A2511-797C-47DB-B749-1898B41F40C1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METTE IN RELAZIONE TALI PERCORSI E SITUAZIONI CON IL CONTESTO (A VARI LIVELLI) E CON ALTRI PERCORSI</a:t>
          </a:r>
        </a:p>
      </dgm:t>
    </dgm:pt>
    <dgm:pt modelId="{CFB59333-1397-4390-A27D-1491F3746082}" type="parTrans" cxnId="{F8A2761A-3D83-4B52-B518-93F3EC20633A}">
      <dgm:prSet/>
      <dgm:spPr>
        <a:ln>
          <a:solidFill>
            <a:schemeClr val="accent6"/>
          </a:solidFill>
        </a:ln>
      </dgm:spPr>
      <dgm:t>
        <a:bodyPr/>
        <a:lstStyle/>
        <a:p>
          <a:endParaRPr lang="it-IT"/>
        </a:p>
      </dgm:t>
    </dgm:pt>
    <dgm:pt modelId="{C1653C92-A3E7-4F11-9562-F497F7C54092}" type="sibTrans" cxnId="{F8A2761A-3D83-4B52-B518-93F3EC20633A}">
      <dgm:prSet/>
      <dgm:spPr/>
      <dgm:t>
        <a:bodyPr/>
        <a:lstStyle/>
        <a:p>
          <a:endParaRPr lang="it-IT"/>
        </a:p>
      </dgm:t>
    </dgm:pt>
    <dgm:pt modelId="{16981981-1482-41B5-B6FD-9F62902AE4E1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ANALIZZA ED INTERPRETA SISTEMI TERRITORIALI IN RELAZIONE CON LE AZIONI UMANE</a:t>
          </a:r>
        </a:p>
      </dgm:t>
    </dgm:pt>
    <dgm:pt modelId="{09142FAF-5DA2-4C27-921C-9C8955B9FC82}" type="parTrans" cxnId="{CBE3CAB5-8BFC-457D-8180-1F3CB3C8DB6B}">
      <dgm:prSet/>
      <dgm:spPr>
        <a:ln>
          <a:solidFill>
            <a:schemeClr val="accent6"/>
          </a:solidFill>
        </a:ln>
      </dgm:spPr>
      <dgm:t>
        <a:bodyPr/>
        <a:lstStyle/>
        <a:p>
          <a:endParaRPr lang="it-IT"/>
        </a:p>
      </dgm:t>
    </dgm:pt>
    <dgm:pt modelId="{BE87548B-48CD-416F-8C7C-63952D97C4C5}" type="sibTrans" cxnId="{CBE3CAB5-8BFC-457D-8180-1F3CB3C8DB6B}">
      <dgm:prSet/>
      <dgm:spPr/>
      <dgm:t>
        <a:bodyPr/>
        <a:lstStyle/>
        <a:p>
          <a:endParaRPr lang="it-IT"/>
        </a:p>
      </dgm:t>
    </dgm:pt>
    <dgm:pt modelId="{B0D91466-6D64-4B11-811D-C70137AECC2B}">
      <dgm:prSet phldrT="[Testo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CONOSCE, UTILIZZA E PRODUCE “STORIOGRAFIE”</a:t>
          </a:r>
        </a:p>
      </dgm:t>
    </dgm:pt>
    <dgm:pt modelId="{CC8C4220-D069-4ACF-945E-7781D1073828}" type="parTrans" cxnId="{E3697986-A296-4544-B070-016EF41BEE3A}">
      <dgm:prSet/>
      <dgm:spPr/>
      <dgm:t>
        <a:bodyPr/>
        <a:lstStyle/>
        <a:p>
          <a:endParaRPr lang="it-IT"/>
        </a:p>
      </dgm:t>
    </dgm:pt>
    <dgm:pt modelId="{75A17A6F-21D6-415E-89E5-2B5187246E4B}" type="sibTrans" cxnId="{E3697986-A296-4544-B070-016EF41BEE3A}">
      <dgm:prSet/>
      <dgm:spPr/>
      <dgm:t>
        <a:bodyPr/>
        <a:lstStyle/>
        <a:p>
          <a:endParaRPr lang="it-IT"/>
        </a:p>
      </dgm:t>
    </dgm:pt>
    <dgm:pt modelId="{32D4CCFB-D219-4E1C-9ECD-3B4370884719}">
      <dgm:prSet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noFill/>
        <a:ln w="25400">
          <a:solidFill>
            <a:srgbClr val="00B050"/>
          </a:solidFill>
        </a:ln>
      </dgm:spPr>
      <dgm:t>
        <a:bodyPr/>
        <a:lstStyle/>
        <a:p>
          <a:r>
            <a:rPr lang="it-IT" sz="2000" b="0" dirty="0" smtClean="0">
              <a:solidFill>
                <a:schemeClr val="tx1"/>
              </a:solidFill>
              <a:effectLst/>
            </a:rPr>
            <a:t>TEMPO</a:t>
          </a:r>
        </a:p>
      </dgm:t>
    </dgm:pt>
    <dgm:pt modelId="{2B857972-FBF3-4BFD-A51F-012B46D9D3E0}" type="parTrans" cxnId="{EB8EF96C-0AF5-4105-B185-A0452771A538}">
      <dgm:prSet/>
      <dgm:spPr>
        <a:ln>
          <a:solidFill>
            <a:srgbClr val="00B050"/>
          </a:solidFill>
        </a:ln>
      </dgm:spPr>
      <dgm:t>
        <a:bodyPr/>
        <a:lstStyle/>
        <a:p>
          <a:endParaRPr lang="it-IT"/>
        </a:p>
      </dgm:t>
    </dgm:pt>
    <dgm:pt modelId="{607A1F84-FA76-416A-A4F8-AD2F22346F09}" type="sibTrans" cxnId="{EB8EF96C-0AF5-4105-B185-A0452771A538}">
      <dgm:prSet/>
      <dgm:spPr/>
      <dgm:t>
        <a:bodyPr/>
        <a:lstStyle/>
        <a:p>
          <a:endParaRPr lang="it-IT"/>
        </a:p>
      </dgm:t>
    </dgm:pt>
    <dgm:pt modelId="{0F525D6A-B861-4E18-8375-CE72C1904B2F}">
      <dgm:prSet custT="1"/>
      <dgm:spPr>
        <a:solidFill>
          <a:srgbClr val="92D050"/>
        </a:solidFill>
      </dgm:spPr>
      <dgm:t>
        <a:bodyPr/>
        <a:lstStyle/>
        <a:p>
          <a:r>
            <a:rPr lang="it-IT" sz="1100" b="1" dirty="0" smtClean="0"/>
            <a:t>ORIENTARSI NEL DIVENIRE STORICO UTILIZZANDONE GLI OPERATORI COGNITIVI</a:t>
          </a:r>
          <a:endParaRPr lang="it-IT" sz="1100" b="1" dirty="0"/>
        </a:p>
      </dgm:t>
    </dgm:pt>
    <dgm:pt modelId="{434BEB47-082C-4888-90CA-32187559E719}" type="parTrans" cxnId="{A549ABCA-2A6F-4BE3-96D2-8202BA6455D2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F3DFF059-6AD2-4741-A28B-A1AAE3EAC489}" type="sibTrans" cxnId="{A549ABCA-2A6F-4BE3-96D2-8202BA6455D2}">
      <dgm:prSet/>
      <dgm:spPr/>
      <dgm:t>
        <a:bodyPr/>
        <a:lstStyle/>
        <a:p>
          <a:endParaRPr lang="it-IT"/>
        </a:p>
      </dgm:t>
    </dgm:pt>
    <dgm:pt modelId="{74258011-1294-4BAA-AE4D-8BAAA509FCD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it-IT" sz="2000" dirty="0" smtClean="0"/>
            <a:t>SPAZIO</a:t>
          </a:r>
        </a:p>
      </dgm:t>
    </dgm:pt>
    <dgm:pt modelId="{72BDC22B-45F9-41E9-8C70-8C074A843654}" type="parTrans" cxnId="{DB5330E0-CAB5-4C7C-8375-2457D9407986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endParaRPr lang="it-IT"/>
        </a:p>
      </dgm:t>
    </dgm:pt>
    <dgm:pt modelId="{652B2343-01C5-4707-B6CD-2FBCA0AA538A}" type="sibTrans" cxnId="{DB5330E0-CAB5-4C7C-8375-2457D9407986}">
      <dgm:prSet/>
      <dgm:spPr/>
      <dgm:t>
        <a:bodyPr/>
        <a:lstStyle/>
        <a:p>
          <a:endParaRPr lang="it-IT"/>
        </a:p>
      </dgm:t>
    </dgm:pt>
    <dgm:pt modelId="{10C9C52A-EAB1-4BC0-A7E0-9FD675615A04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it-IT" sz="2000" dirty="0" smtClean="0"/>
            <a:t>SCALA</a:t>
          </a:r>
        </a:p>
      </dgm:t>
    </dgm:pt>
    <dgm:pt modelId="{EF0431D8-73D0-4630-A7B3-B41BED844C00}" type="parTrans" cxnId="{ACBFFB04-D443-4E61-8EC9-566F45B446A2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endParaRPr lang="it-IT"/>
        </a:p>
      </dgm:t>
    </dgm:pt>
    <dgm:pt modelId="{9F47E7A0-ACEB-4DB7-89D1-F197DD558D20}" type="sibTrans" cxnId="{ACBFFB04-D443-4E61-8EC9-566F45B446A2}">
      <dgm:prSet/>
      <dgm:spPr/>
      <dgm:t>
        <a:bodyPr/>
        <a:lstStyle/>
        <a:p>
          <a:endParaRPr lang="it-IT"/>
        </a:p>
      </dgm:t>
    </dgm:pt>
    <dgm:pt modelId="{98F09B3C-1D4C-455B-BCBB-96A0CE38F2DB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it-IT" sz="1400" dirty="0" smtClean="0"/>
            <a:t>TEMATIZZAZIONE</a:t>
          </a:r>
          <a:endParaRPr lang="it-IT" sz="1600" dirty="0" smtClean="0"/>
        </a:p>
      </dgm:t>
    </dgm:pt>
    <dgm:pt modelId="{B2EFEABD-2F2B-4C42-A9D4-8096F78EC5BB}" type="parTrans" cxnId="{2B7922C3-3F5E-4848-AFAE-81BDF73C6BDB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endParaRPr lang="it-IT"/>
        </a:p>
      </dgm:t>
    </dgm:pt>
    <dgm:pt modelId="{62EF32D7-255B-4919-9FE4-E7B8B4DA9CD8}" type="sibTrans" cxnId="{2B7922C3-3F5E-4848-AFAE-81BDF73C6BDB}">
      <dgm:prSet/>
      <dgm:spPr/>
      <dgm:t>
        <a:bodyPr/>
        <a:lstStyle/>
        <a:p>
          <a:endParaRPr lang="it-IT"/>
        </a:p>
      </dgm:t>
    </dgm:pt>
    <dgm:pt modelId="{D232BD3E-7312-46CC-988D-483C8A7322AC}">
      <dgm:prSet phldrT="[Tes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200" dirty="0" smtClean="0"/>
            <a:t>CONOSCE E DISTINGUE ELEMENTI FATTUALI RIELABORATI</a:t>
          </a:r>
          <a:endParaRPr lang="it-IT" sz="1200" dirty="0"/>
        </a:p>
      </dgm:t>
    </dgm:pt>
    <dgm:pt modelId="{462B13C7-ADBA-46CE-98FE-6AA68EC9864C}" type="parTrans" cxnId="{34C17F49-4C8B-4A36-924D-1DCB32AC26EB}">
      <dgm:prSet/>
      <dgm:spPr/>
      <dgm:t>
        <a:bodyPr/>
        <a:lstStyle/>
        <a:p>
          <a:endParaRPr lang="it-IT"/>
        </a:p>
      </dgm:t>
    </dgm:pt>
    <dgm:pt modelId="{38292204-4BE4-4BFE-A70A-4D85193AD195}" type="sibTrans" cxnId="{34C17F49-4C8B-4A36-924D-1DCB32AC26EB}">
      <dgm:prSet/>
      <dgm:spPr/>
      <dgm:t>
        <a:bodyPr/>
        <a:lstStyle/>
        <a:p>
          <a:endParaRPr lang="it-IT"/>
        </a:p>
      </dgm:t>
    </dgm:pt>
    <dgm:pt modelId="{8427D4BA-5C23-4B7C-9E94-4FB2532615FC}">
      <dgm:prSet phldrT="[Tes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200" dirty="0" smtClean="0"/>
            <a:t>RICONOSCE E ANALIZZA ELEMENTI INTERPRETATIVI</a:t>
          </a:r>
          <a:endParaRPr lang="it-IT" sz="1200" dirty="0"/>
        </a:p>
      </dgm:t>
    </dgm:pt>
    <dgm:pt modelId="{D925D1D3-D122-4739-9B8C-4BF98CD6F426}" type="parTrans" cxnId="{BC5E4FB2-0E2B-4DD7-95ED-D87CC60E7B2C}">
      <dgm:prSet/>
      <dgm:spPr/>
      <dgm:t>
        <a:bodyPr/>
        <a:lstStyle/>
        <a:p>
          <a:endParaRPr lang="it-IT"/>
        </a:p>
      </dgm:t>
    </dgm:pt>
    <dgm:pt modelId="{1A96D2C1-14FF-434C-B1E1-F5AD1C78AF10}" type="sibTrans" cxnId="{BC5E4FB2-0E2B-4DD7-95ED-D87CC60E7B2C}">
      <dgm:prSet/>
      <dgm:spPr/>
      <dgm:t>
        <a:bodyPr/>
        <a:lstStyle/>
        <a:p>
          <a:endParaRPr lang="it-IT"/>
        </a:p>
      </dgm:t>
    </dgm:pt>
    <dgm:pt modelId="{F3D16E95-1885-41E8-911C-DCA1D70EDCA6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PONE E RISPONDE A DOMANDE SIGNIFICATIVE PER RIELABORARE IL PENSIERO STORICO</a:t>
          </a:r>
        </a:p>
      </dgm:t>
    </dgm:pt>
    <dgm:pt modelId="{FC9F6D90-D99D-4FC1-B3CD-B7095E3D1A07}" type="parTrans" cxnId="{EB7CF705-4B51-4283-88FC-1E3FD5D2BD8B}">
      <dgm:prSet/>
      <dgm:spPr/>
      <dgm:t>
        <a:bodyPr/>
        <a:lstStyle/>
        <a:p>
          <a:endParaRPr lang="it-IT"/>
        </a:p>
      </dgm:t>
    </dgm:pt>
    <dgm:pt modelId="{0F7B81CA-EBDB-4356-A132-8466E831C17E}" type="sibTrans" cxnId="{EB7CF705-4B51-4283-88FC-1E3FD5D2BD8B}">
      <dgm:prSet/>
      <dgm:spPr/>
      <dgm:t>
        <a:bodyPr/>
        <a:lstStyle/>
        <a:p>
          <a:endParaRPr lang="it-IT"/>
        </a:p>
      </dgm:t>
    </dgm:pt>
    <dgm:pt modelId="{97F9C042-3F40-4EC7-9DBD-74F2FDE49350}">
      <dgm:prSet phldrT="[Testo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CONOSCE, UTILIZZA E PRODUCE «CARTOGRAFIE» </a:t>
          </a:r>
        </a:p>
      </dgm:t>
    </dgm:pt>
    <dgm:pt modelId="{62CB5FD2-CC94-4C85-ACC6-ABC55634FE08}" type="parTrans" cxnId="{16BCA9C4-7AC0-427F-997F-3C2FD82129F1}">
      <dgm:prSet/>
      <dgm:spPr/>
      <dgm:t>
        <a:bodyPr/>
        <a:lstStyle/>
        <a:p>
          <a:endParaRPr lang="it-IT"/>
        </a:p>
      </dgm:t>
    </dgm:pt>
    <dgm:pt modelId="{4AF50DBE-D5E9-4F46-848E-176BC02F55B4}" type="sibTrans" cxnId="{16BCA9C4-7AC0-427F-997F-3C2FD82129F1}">
      <dgm:prSet/>
      <dgm:spPr/>
      <dgm:t>
        <a:bodyPr/>
        <a:lstStyle/>
        <a:p>
          <a:endParaRPr lang="it-IT"/>
        </a:p>
      </dgm:t>
    </dgm:pt>
    <dgm:pt modelId="{A28A401E-E2D1-47D6-8551-A127C69A15C9}">
      <dgm:prSet phldrT="[Tes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50" dirty="0" smtClean="0"/>
            <a:t>SELEZIONA E RICERCA IN MODO AUTONOMO LE INFORMAZIONI STORICHE</a:t>
          </a:r>
          <a:endParaRPr lang="it-IT" sz="1050" dirty="0"/>
        </a:p>
      </dgm:t>
    </dgm:pt>
    <dgm:pt modelId="{2F10DC91-0844-4A76-A506-01691BDBF6B7}" type="parTrans" cxnId="{CB7A42F1-DBB0-4515-88B7-8C90A588C752}">
      <dgm:prSet/>
      <dgm:spPr/>
      <dgm:t>
        <a:bodyPr/>
        <a:lstStyle/>
        <a:p>
          <a:endParaRPr lang="it-IT"/>
        </a:p>
      </dgm:t>
    </dgm:pt>
    <dgm:pt modelId="{CDF9AAE7-F3CC-4DC5-B57F-0992CAF4360F}" type="sibTrans" cxnId="{CB7A42F1-DBB0-4515-88B7-8C90A588C752}">
      <dgm:prSet/>
      <dgm:spPr/>
      <dgm:t>
        <a:bodyPr/>
        <a:lstStyle/>
        <a:p>
          <a:endParaRPr lang="it-IT"/>
        </a:p>
      </dgm:t>
    </dgm:pt>
    <dgm:pt modelId="{9F551C03-C692-4B8F-AC8B-8CD41EB01AF9}" type="pres">
      <dgm:prSet presAssocID="{50D97527-0059-4EF3-B8A3-13E5298390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97FAC8A6-134D-4EE2-9758-F871709BD77A}" type="pres">
      <dgm:prSet presAssocID="{5A626C05-83BF-42CC-946A-AF57ECB2203E}" presName="hierRoot1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081017FB-F61C-4B2D-B17B-437A0834A205}" type="pres">
      <dgm:prSet presAssocID="{5A626C05-83BF-42CC-946A-AF57ECB2203E}" presName="rootComposite1" presStyleCnt="0"/>
      <dgm:spPr/>
      <dgm:t>
        <a:bodyPr/>
        <a:lstStyle/>
        <a:p>
          <a:endParaRPr lang="it-IT"/>
        </a:p>
      </dgm:t>
    </dgm:pt>
    <dgm:pt modelId="{FB089A77-29FD-4024-9602-5970E05C5AA7}" type="pres">
      <dgm:prSet presAssocID="{5A626C05-83BF-42CC-946A-AF57ECB2203E}" presName="rootText1" presStyleLbl="node0" presStyleIdx="0" presStyleCnt="2" custScaleX="122928" custScaleY="12866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51A650-FB5C-4778-84CF-334E3EDB10AF}" type="pres">
      <dgm:prSet presAssocID="{5A626C05-83BF-42CC-946A-AF57ECB2203E}" presName="rootConnector1" presStyleLbl="node1" presStyleIdx="0" presStyleCnt="0"/>
      <dgm:spPr/>
      <dgm:t>
        <a:bodyPr/>
        <a:lstStyle/>
        <a:p>
          <a:endParaRPr lang="it-IT"/>
        </a:p>
      </dgm:t>
    </dgm:pt>
    <dgm:pt modelId="{0EA03DB9-1887-4D0C-AE80-9E7279458838}" type="pres">
      <dgm:prSet presAssocID="{5A626C05-83BF-42CC-946A-AF57ECB2203E}" presName="hierChild2" presStyleCnt="0"/>
      <dgm:spPr/>
      <dgm:t>
        <a:bodyPr/>
        <a:lstStyle/>
        <a:p>
          <a:endParaRPr lang="it-IT"/>
        </a:p>
      </dgm:t>
    </dgm:pt>
    <dgm:pt modelId="{9BFDD466-AD3F-495E-AD04-269094354D30}" type="pres">
      <dgm:prSet presAssocID="{E25D3175-6198-4C99-9FB6-E484112945F7}" presName="Name37" presStyleLbl="parChTrans1D2" presStyleIdx="0" presStyleCnt="4"/>
      <dgm:spPr/>
      <dgm:t>
        <a:bodyPr/>
        <a:lstStyle/>
        <a:p>
          <a:endParaRPr lang="it-IT"/>
        </a:p>
      </dgm:t>
    </dgm:pt>
    <dgm:pt modelId="{1D240BBD-1567-40BD-A1BE-247C8FDD6CEF}" type="pres">
      <dgm:prSet presAssocID="{B218E651-C5D2-43EB-A661-BA9DBDAFF162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06CEC93F-586B-4F02-9286-2690F2EF9808}" type="pres">
      <dgm:prSet presAssocID="{B218E651-C5D2-43EB-A661-BA9DBDAFF162}" presName="rootComposite" presStyleCnt="0"/>
      <dgm:spPr/>
      <dgm:t>
        <a:bodyPr/>
        <a:lstStyle/>
        <a:p>
          <a:endParaRPr lang="it-IT"/>
        </a:p>
      </dgm:t>
    </dgm:pt>
    <dgm:pt modelId="{192D2B54-16A6-4C58-ACC6-B6DFBA5521D1}" type="pres">
      <dgm:prSet presAssocID="{B218E651-C5D2-43EB-A661-BA9DBDAFF16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F914088-BA0F-447F-AC16-96861E82971A}" type="pres">
      <dgm:prSet presAssocID="{B218E651-C5D2-43EB-A661-BA9DBDAFF162}" presName="rootConnector" presStyleLbl="node2" presStyleIdx="0" presStyleCnt="4"/>
      <dgm:spPr/>
      <dgm:t>
        <a:bodyPr/>
        <a:lstStyle/>
        <a:p>
          <a:endParaRPr lang="it-IT"/>
        </a:p>
      </dgm:t>
    </dgm:pt>
    <dgm:pt modelId="{A74F3CAB-3A11-4393-A3DB-88DE550F1CC2}" type="pres">
      <dgm:prSet presAssocID="{B218E651-C5D2-43EB-A661-BA9DBDAFF162}" presName="hierChild4" presStyleCnt="0"/>
      <dgm:spPr/>
      <dgm:t>
        <a:bodyPr/>
        <a:lstStyle/>
        <a:p>
          <a:endParaRPr lang="it-IT"/>
        </a:p>
      </dgm:t>
    </dgm:pt>
    <dgm:pt modelId="{E879BC6A-2BE4-4E7F-8691-4ED1C68C4C61}" type="pres">
      <dgm:prSet presAssocID="{260B634A-5810-4399-B84F-FF18EE593414}" presName="Name37" presStyleLbl="parChTrans1D3" presStyleIdx="0" presStyleCnt="14"/>
      <dgm:spPr/>
      <dgm:t>
        <a:bodyPr/>
        <a:lstStyle/>
        <a:p>
          <a:endParaRPr lang="it-IT"/>
        </a:p>
      </dgm:t>
    </dgm:pt>
    <dgm:pt modelId="{495E1727-8DD7-414E-9EBB-9BB8C2DD2202}" type="pres">
      <dgm:prSet presAssocID="{7C843F30-E642-4D67-BD08-7E0472836255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8E24A92B-D640-4ACB-977E-4160115030C7}" type="pres">
      <dgm:prSet presAssocID="{7C843F30-E642-4D67-BD08-7E0472836255}" presName="rootComposite" presStyleCnt="0"/>
      <dgm:spPr/>
      <dgm:t>
        <a:bodyPr/>
        <a:lstStyle/>
        <a:p>
          <a:endParaRPr lang="it-IT"/>
        </a:p>
      </dgm:t>
    </dgm:pt>
    <dgm:pt modelId="{36A62303-BFAA-4C5B-8A58-B894130BD886}" type="pres">
      <dgm:prSet presAssocID="{7C843F30-E642-4D67-BD08-7E0472836255}" presName="rootText" presStyleLbl="node3" presStyleIdx="0" presStyleCnt="14" custScaleY="11225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51D399D-1967-4A80-8671-0037FECD090B}" type="pres">
      <dgm:prSet presAssocID="{7C843F30-E642-4D67-BD08-7E0472836255}" presName="rootConnector" presStyleLbl="node3" presStyleIdx="0" presStyleCnt="14"/>
      <dgm:spPr/>
      <dgm:t>
        <a:bodyPr/>
        <a:lstStyle/>
        <a:p>
          <a:endParaRPr lang="it-IT"/>
        </a:p>
      </dgm:t>
    </dgm:pt>
    <dgm:pt modelId="{7C192286-6AE1-4449-B720-6CC892199D48}" type="pres">
      <dgm:prSet presAssocID="{7C843F30-E642-4D67-BD08-7E0472836255}" presName="hierChild4" presStyleCnt="0"/>
      <dgm:spPr/>
      <dgm:t>
        <a:bodyPr/>
        <a:lstStyle/>
        <a:p>
          <a:endParaRPr lang="it-IT"/>
        </a:p>
      </dgm:t>
    </dgm:pt>
    <dgm:pt modelId="{363210CF-C036-4A68-8B0D-697BA8EB698C}" type="pres">
      <dgm:prSet presAssocID="{7C843F30-E642-4D67-BD08-7E0472836255}" presName="hierChild5" presStyleCnt="0"/>
      <dgm:spPr/>
      <dgm:t>
        <a:bodyPr/>
        <a:lstStyle/>
        <a:p>
          <a:endParaRPr lang="it-IT"/>
        </a:p>
      </dgm:t>
    </dgm:pt>
    <dgm:pt modelId="{1D0CA4C8-A43A-41CB-AA2A-2DF3F8EA734D}" type="pres">
      <dgm:prSet presAssocID="{462B13C7-ADBA-46CE-98FE-6AA68EC9864C}" presName="Name37" presStyleLbl="parChTrans1D3" presStyleIdx="1" presStyleCnt="14"/>
      <dgm:spPr/>
      <dgm:t>
        <a:bodyPr/>
        <a:lstStyle/>
        <a:p>
          <a:endParaRPr lang="it-IT"/>
        </a:p>
      </dgm:t>
    </dgm:pt>
    <dgm:pt modelId="{24CD4576-09FF-4B94-ACA4-75762C78AB9A}" type="pres">
      <dgm:prSet presAssocID="{D232BD3E-7312-46CC-988D-483C8A7322AC}" presName="hierRoot2" presStyleCnt="0">
        <dgm:presLayoutVars>
          <dgm:hierBranch val="init"/>
        </dgm:presLayoutVars>
      </dgm:prSet>
      <dgm:spPr/>
    </dgm:pt>
    <dgm:pt modelId="{21B83754-92BD-493E-806F-B1272B0B487E}" type="pres">
      <dgm:prSet presAssocID="{D232BD3E-7312-46CC-988D-483C8A7322AC}" presName="rootComposite" presStyleCnt="0"/>
      <dgm:spPr/>
    </dgm:pt>
    <dgm:pt modelId="{0CC15615-7817-426E-B9FD-1AC88707DC67}" type="pres">
      <dgm:prSet presAssocID="{D232BD3E-7312-46CC-988D-483C8A7322AC}" presName="rootText" presStyleLbl="node3" presStyleIdx="1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BC02409-DD66-4C63-B7B9-28D8C49F1BA3}" type="pres">
      <dgm:prSet presAssocID="{D232BD3E-7312-46CC-988D-483C8A7322AC}" presName="rootConnector" presStyleLbl="node3" presStyleIdx="1" presStyleCnt="14"/>
      <dgm:spPr/>
      <dgm:t>
        <a:bodyPr/>
        <a:lstStyle/>
        <a:p>
          <a:endParaRPr lang="it-IT"/>
        </a:p>
      </dgm:t>
    </dgm:pt>
    <dgm:pt modelId="{29B60147-E7EA-4AD7-804D-727268A0F4B2}" type="pres">
      <dgm:prSet presAssocID="{D232BD3E-7312-46CC-988D-483C8A7322AC}" presName="hierChild4" presStyleCnt="0"/>
      <dgm:spPr/>
    </dgm:pt>
    <dgm:pt modelId="{FE158DE8-7339-41D8-B145-DAA5021FC083}" type="pres">
      <dgm:prSet presAssocID="{D232BD3E-7312-46CC-988D-483C8A7322AC}" presName="hierChild5" presStyleCnt="0"/>
      <dgm:spPr/>
    </dgm:pt>
    <dgm:pt modelId="{F46F508C-F657-45F5-B380-E90C8D4A024F}" type="pres">
      <dgm:prSet presAssocID="{D925D1D3-D122-4739-9B8C-4BF98CD6F426}" presName="Name37" presStyleLbl="parChTrans1D3" presStyleIdx="2" presStyleCnt="14"/>
      <dgm:spPr/>
      <dgm:t>
        <a:bodyPr/>
        <a:lstStyle/>
        <a:p>
          <a:endParaRPr lang="it-IT"/>
        </a:p>
      </dgm:t>
    </dgm:pt>
    <dgm:pt modelId="{44F8C9E6-E85D-402D-BD40-14FE9CE8DAD1}" type="pres">
      <dgm:prSet presAssocID="{8427D4BA-5C23-4B7C-9E94-4FB2532615FC}" presName="hierRoot2" presStyleCnt="0">
        <dgm:presLayoutVars>
          <dgm:hierBranch val="init"/>
        </dgm:presLayoutVars>
      </dgm:prSet>
      <dgm:spPr/>
    </dgm:pt>
    <dgm:pt modelId="{2CF8D6F0-13CB-48BC-B800-BE65CA6B5547}" type="pres">
      <dgm:prSet presAssocID="{8427D4BA-5C23-4B7C-9E94-4FB2532615FC}" presName="rootComposite" presStyleCnt="0"/>
      <dgm:spPr/>
    </dgm:pt>
    <dgm:pt modelId="{C631328F-974E-4133-AA04-98DA8818FEDD}" type="pres">
      <dgm:prSet presAssocID="{8427D4BA-5C23-4B7C-9E94-4FB2532615FC}" presName="rootText" presStyleLbl="node3" presStyleIdx="2" presStyleCnt="14" custScaleY="10409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6CAB8BC-723F-464C-B412-9CEB37C80EFD}" type="pres">
      <dgm:prSet presAssocID="{8427D4BA-5C23-4B7C-9E94-4FB2532615FC}" presName="rootConnector" presStyleLbl="node3" presStyleIdx="2" presStyleCnt="14"/>
      <dgm:spPr/>
      <dgm:t>
        <a:bodyPr/>
        <a:lstStyle/>
        <a:p>
          <a:endParaRPr lang="it-IT"/>
        </a:p>
      </dgm:t>
    </dgm:pt>
    <dgm:pt modelId="{C22733EB-8212-4197-9727-9B2C0E609911}" type="pres">
      <dgm:prSet presAssocID="{8427D4BA-5C23-4B7C-9E94-4FB2532615FC}" presName="hierChild4" presStyleCnt="0"/>
      <dgm:spPr/>
    </dgm:pt>
    <dgm:pt modelId="{D1961F97-0ACF-46A5-B282-69287E7BDC14}" type="pres">
      <dgm:prSet presAssocID="{8427D4BA-5C23-4B7C-9E94-4FB2532615FC}" presName="hierChild5" presStyleCnt="0"/>
      <dgm:spPr/>
    </dgm:pt>
    <dgm:pt modelId="{90743FBF-C8F3-4286-AA10-5EC378AA2790}" type="pres">
      <dgm:prSet presAssocID="{B218E651-C5D2-43EB-A661-BA9DBDAFF162}" presName="hierChild5" presStyleCnt="0"/>
      <dgm:spPr/>
      <dgm:t>
        <a:bodyPr/>
        <a:lstStyle/>
        <a:p>
          <a:endParaRPr lang="it-IT"/>
        </a:p>
      </dgm:t>
    </dgm:pt>
    <dgm:pt modelId="{55F5F841-B853-486A-85F4-B190CE9D7BD2}" type="pres">
      <dgm:prSet presAssocID="{6C4FBAC0-460A-4F0E-B51A-C9F2957126F6}" presName="Name37" presStyleLbl="parChTrans1D2" presStyleIdx="1" presStyleCnt="4"/>
      <dgm:spPr/>
      <dgm:t>
        <a:bodyPr/>
        <a:lstStyle/>
        <a:p>
          <a:endParaRPr lang="it-IT"/>
        </a:p>
      </dgm:t>
    </dgm:pt>
    <dgm:pt modelId="{87AFDE91-EAB4-42BB-AEB8-6AC46CB5DFEA}" type="pres">
      <dgm:prSet presAssocID="{29D0FD2E-9ECE-46CD-8123-4E3045E38239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97A63885-E39B-4CEC-8EFC-2491C70AEACA}" type="pres">
      <dgm:prSet presAssocID="{29D0FD2E-9ECE-46CD-8123-4E3045E38239}" presName="rootComposite" presStyleCnt="0"/>
      <dgm:spPr/>
      <dgm:t>
        <a:bodyPr/>
        <a:lstStyle/>
        <a:p>
          <a:endParaRPr lang="it-IT"/>
        </a:p>
      </dgm:t>
    </dgm:pt>
    <dgm:pt modelId="{C99976D0-B7A2-4047-8ADD-E59E076EEE8F}" type="pres">
      <dgm:prSet presAssocID="{29D0FD2E-9ECE-46CD-8123-4E3045E38239}" presName="rootText" presStyleLbl="node2" presStyleIdx="1" presStyleCnt="4" custScaleX="10813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0D402C2-8699-45F3-92C5-346DE4A9D1F1}" type="pres">
      <dgm:prSet presAssocID="{29D0FD2E-9ECE-46CD-8123-4E3045E38239}" presName="rootConnector" presStyleLbl="node2" presStyleIdx="1" presStyleCnt="4"/>
      <dgm:spPr/>
      <dgm:t>
        <a:bodyPr/>
        <a:lstStyle/>
        <a:p>
          <a:endParaRPr lang="it-IT"/>
        </a:p>
      </dgm:t>
    </dgm:pt>
    <dgm:pt modelId="{5B492521-4372-452E-82B2-DCBC734DAA8F}" type="pres">
      <dgm:prSet presAssocID="{29D0FD2E-9ECE-46CD-8123-4E3045E38239}" presName="hierChild4" presStyleCnt="0"/>
      <dgm:spPr/>
      <dgm:t>
        <a:bodyPr/>
        <a:lstStyle/>
        <a:p>
          <a:endParaRPr lang="it-IT"/>
        </a:p>
      </dgm:t>
    </dgm:pt>
    <dgm:pt modelId="{5A37F213-6480-4BDA-80E9-0935E7D37F38}" type="pres">
      <dgm:prSet presAssocID="{09142FAF-5DA2-4C27-921C-9C8955B9FC82}" presName="Name37" presStyleLbl="parChTrans1D3" presStyleIdx="3" presStyleCnt="14"/>
      <dgm:spPr/>
      <dgm:t>
        <a:bodyPr/>
        <a:lstStyle/>
        <a:p>
          <a:endParaRPr lang="it-IT"/>
        </a:p>
      </dgm:t>
    </dgm:pt>
    <dgm:pt modelId="{A23FF080-A658-48F5-9112-03F4C4913174}" type="pres">
      <dgm:prSet presAssocID="{16981981-1482-41B5-B6FD-9F62902AE4E1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5D63F3BD-4C6E-4A82-9928-BC49B75B128A}" type="pres">
      <dgm:prSet presAssocID="{16981981-1482-41B5-B6FD-9F62902AE4E1}" presName="rootComposite" presStyleCnt="0"/>
      <dgm:spPr/>
      <dgm:t>
        <a:bodyPr/>
        <a:lstStyle/>
        <a:p>
          <a:endParaRPr lang="it-IT"/>
        </a:p>
      </dgm:t>
    </dgm:pt>
    <dgm:pt modelId="{A02BB553-8C7D-45F7-8BF3-988A8FD1ED0C}" type="pres">
      <dgm:prSet presAssocID="{16981981-1482-41B5-B6FD-9F62902AE4E1}" presName="rootText" presStyleLbl="node3" presStyleIdx="3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4DC0F3C-3519-4C13-9F2E-1D6748ECD707}" type="pres">
      <dgm:prSet presAssocID="{16981981-1482-41B5-B6FD-9F62902AE4E1}" presName="rootConnector" presStyleLbl="node3" presStyleIdx="3" presStyleCnt="14"/>
      <dgm:spPr/>
      <dgm:t>
        <a:bodyPr/>
        <a:lstStyle/>
        <a:p>
          <a:endParaRPr lang="it-IT"/>
        </a:p>
      </dgm:t>
    </dgm:pt>
    <dgm:pt modelId="{EAA47BBF-607A-4398-B1FD-74220B591124}" type="pres">
      <dgm:prSet presAssocID="{16981981-1482-41B5-B6FD-9F62902AE4E1}" presName="hierChild4" presStyleCnt="0"/>
      <dgm:spPr/>
      <dgm:t>
        <a:bodyPr/>
        <a:lstStyle/>
        <a:p>
          <a:endParaRPr lang="it-IT"/>
        </a:p>
      </dgm:t>
    </dgm:pt>
    <dgm:pt modelId="{6DE7DB45-E015-4908-8BF7-8B2A17829AF0}" type="pres">
      <dgm:prSet presAssocID="{16981981-1482-41B5-B6FD-9F62902AE4E1}" presName="hierChild5" presStyleCnt="0"/>
      <dgm:spPr/>
      <dgm:t>
        <a:bodyPr/>
        <a:lstStyle/>
        <a:p>
          <a:endParaRPr lang="it-IT"/>
        </a:p>
      </dgm:t>
    </dgm:pt>
    <dgm:pt modelId="{E6746BB0-9626-40E7-A5EA-588AF3655DD4}" type="pres">
      <dgm:prSet presAssocID="{CFB59333-1397-4390-A27D-1491F3746082}" presName="Name37" presStyleLbl="parChTrans1D3" presStyleIdx="4" presStyleCnt="14"/>
      <dgm:spPr/>
      <dgm:t>
        <a:bodyPr/>
        <a:lstStyle/>
        <a:p>
          <a:endParaRPr lang="it-IT"/>
        </a:p>
      </dgm:t>
    </dgm:pt>
    <dgm:pt modelId="{EFA3EB74-32A7-4397-A603-535815D5603F}" type="pres">
      <dgm:prSet presAssocID="{B59A2511-797C-47DB-B749-1898B41F40C1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D197996D-AA0D-42A3-B7B4-8EB08114227C}" type="pres">
      <dgm:prSet presAssocID="{B59A2511-797C-47DB-B749-1898B41F40C1}" presName="rootComposite" presStyleCnt="0"/>
      <dgm:spPr/>
      <dgm:t>
        <a:bodyPr/>
        <a:lstStyle/>
        <a:p>
          <a:endParaRPr lang="it-IT"/>
        </a:p>
      </dgm:t>
    </dgm:pt>
    <dgm:pt modelId="{C7495D9D-08AE-4487-9CB0-ED6294CAEA74}" type="pres">
      <dgm:prSet presAssocID="{B59A2511-797C-47DB-B749-1898B41F40C1}" presName="rootText" presStyleLbl="node3" presStyleIdx="4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8D0002E-59EE-4452-A655-A3C841BAE740}" type="pres">
      <dgm:prSet presAssocID="{B59A2511-797C-47DB-B749-1898B41F40C1}" presName="rootConnector" presStyleLbl="node3" presStyleIdx="4" presStyleCnt="14"/>
      <dgm:spPr/>
      <dgm:t>
        <a:bodyPr/>
        <a:lstStyle/>
        <a:p>
          <a:endParaRPr lang="it-IT"/>
        </a:p>
      </dgm:t>
    </dgm:pt>
    <dgm:pt modelId="{3AFAA1D4-2AB7-4D90-BA3C-4B6EC0B7A1E5}" type="pres">
      <dgm:prSet presAssocID="{B59A2511-797C-47DB-B749-1898B41F40C1}" presName="hierChild4" presStyleCnt="0"/>
      <dgm:spPr/>
      <dgm:t>
        <a:bodyPr/>
        <a:lstStyle/>
        <a:p>
          <a:endParaRPr lang="it-IT"/>
        </a:p>
      </dgm:t>
    </dgm:pt>
    <dgm:pt modelId="{DD6A8FB3-C1FF-430C-9214-0C9F389FD406}" type="pres">
      <dgm:prSet presAssocID="{B59A2511-797C-47DB-B749-1898B41F40C1}" presName="hierChild5" presStyleCnt="0"/>
      <dgm:spPr/>
      <dgm:t>
        <a:bodyPr/>
        <a:lstStyle/>
        <a:p>
          <a:endParaRPr lang="it-IT"/>
        </a:p>
      </dgm:t>
    </dgm:pt>
    <dgm:pt modelId="{82F48D56-DA02-4908-8FD5-EBC189F069FE}" type="pres">
      <dgm:prSet presAssocID="{63E75D64-0BD6-485B-A036-84A6B1427AC2}" presName="Name37" presStyleLbl="parChTrans1D3" presStyleIdx="5" presStyleCnt="14"/>
      <dgm:spPr/>
      <dgm:t>
        <a:bodyPr/>
        <a:lstStyle/>
        <a:p>
          <a:endParaRPr lang="it-IT"/>
        </a:p>
      </dgm:t>
    </dgm:pt>
    <dgm:pt modelId="{864D0D20-146E-4484-BD98-1E9680F30C85}" type="pres">
      <dgm:prSet presAssocID="{8A21CE47-D46B-4B1C-B570-15A492100545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99A52A3F-B159-4EE1-9FEF-740CCDC65B81}" type="pres">
      <dgm:prSet presAssocID="{8A21CE47-D46B-4B1C-B570-15A492100545}" presName="rootComposite" presStyleCnt="0"/>
      <dgm:spPr/>
      <dgm:t>
        <a:bodyPr/>
        <a:lstStyle/>
        <a:p>
          <a:endParaRPr lang="it-IT"/>
        </a:p>
      </dgm:t>
    </dgm:pt>
    <dgm:pt modelId="{CE49866A-1C18-42BF-9ECE-F96A285DA453}" type="pres">
      <dgm:prSet presAssocID="{8A21CE47-D46B-4B1C-B570-15A492100545}" presName="rootText" presStyleLbl="node3" presStyleIdx="5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FF8786A-6922-46AE-B56F-6150D79A1354}" type="pres">
      <dgm:prSet presAssocID="{8A21CE47-D46B-4B1C-B570-15A492100545}" presName="rootConnector" presStyleLbl="node3" presStyleIdx="5" presStyleCnt="14"/>
      <dgm:spPr/>
      <dgm:t>
        <a:bodyPr/>
        <a:lstStyle/>
        <a:p>
          <a:endParaRPr lang="it-IT"/>
        </a:p>
      </dgm:t>
    </dgm:pt>
    <dgm:pt modelId="{88BD1F81-44CF-41F4-8AA4-9AAA8765B4A4}" type="pres">
      <dgm:prSet presAssocID="{8A21CE47-D46B-4B1C-B570-15A492100545}" presName="hierChild4" presStyleCnt="0"/>
      <dgm:spPr/>
      <dgm:t>
        <a:bodyPr/>
        <a:lstStyle/>
        <a:p>
          <a:endParaRPr lang="it-IT"/>
        </a:p>
      </dgm:t>
    </dgm:pt>
    <dgm:pt modelId="{71CACF0E-CDF3-4C0C-9921-415E97E45C7E}" type="pres">
      <dgm:prSet presAssocID="{8A21CE47-D46B-4B1C-B570-15A492100545}" presName="hierChild5" presStyleCnt="0"/>
      <dgm:spPr/>
      <dgm:t>
        <a:bodyPr/>
        <a:lstStyle/>
        <a:p>
          <a:endParaRPr lang="it-IT"/>
        </a:p>
      </dgm:t>
    </dgm:pt>
    <dgm:pt modelId="{FBD2D005-7D2B-4543-8126-3D72B1AEE9D6}" type="pres">
      <dgm:prSet presAssocID="{FC9F6D90-D99D-4FC1-B3CD-B7095E3D1A07}" presName="Name37" presStyleLbl="parChTrans1D3" presStyleIdx="6" presStyleCnt="14"/>
      <dgm:spPr/>
      <dgm:t>
        <a:bodyPr/>
        <a:lstStyle/>
        <a:p>
          <a:endParaRPr lang="it-IT"/>
        </a:p>
      </dgm:t>
    </dgm:pt>
    <dgm:pt modelId="{B0A542CF-B2E0-4167-8508-3070FBE94CE7}" type="pres">
      <dgm:prSet presAssocID="{F3D16E95-1885-41E8-911C-DCA1D70EDCA6}" presName="hierRoot2" presStyleCnt="0">
        <dgm:presLayoutVars>
          <dgm:hierBranch val="init"/>
        </dgm:presLayoutVars>
      </dgm:prSet>
      <dgm:spPr/>
    </dgm:pt>
    <dgm:pt modelId="{E9AB142F-2815-45B9-B964-823DCC9FC607}" type="pres">
      <dgm:prSet presAssocID="{F3D16E95-1885-41E8-911C-DCA1D70EDCA6}" presName="rootComposite" presStyleCnt="0"/>
      <dgm:spPr/>
    </dgm:pt>
    <dgm:pt modelId="{A24983C9-9444-47E9-85D5-9B666036CCEA}" type="pres">
      <dgm:prSet presAssocID="{F3D16E95-1885-41E8-911C-DCA1D70EDCA6}" presName="rootText" presStyleLbl="node3" presStyleIdx="6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5E57010-D5B4-4615-993E-CDDB2EEE5BBC}" type="pres">
      <dgm:prSet presAssocID="{F3D16E95-1885-41E8-911C-DCA1D70EDCA6}" presName="rootConnector" presStyleLbl="node3" presStyleIdx="6" presStyleCnt="14"/>
      <dgm:spPr/>
      <dgm:t>
        <a:bodyPr/>
        <a:lstStyle/>
        <a:p>
          <a:endParaRPr lang="it-IT"/>
        </a:p>
      </dgm:t>
    </dgm:pt>
    <dgm:pt modelId="{0F916AA9-2604-46F6-817E-84E5D1843EE6}" type="pres">
      <dgm:prSet presAssocID="{F3D16E95-1885-41E8-911C-DCA1D70EDCA6}" presName="hierChild4" presStyleCnt="0"/>
      <dgm:spPr/>
    </dgm:pt>
    <dgm:pt modelId="{9CEAB9BE-B806-4341-985A-8ACA153864BC}" type="pres">
      <dgm:prSet presAssocID="{F3D16E95-1885-41E8-911C-DCA1D70EDCA6}" presName="hierChild5" presStyleCnt="0"/>
      <dgm:spPr/>
    </dgm:pt>
    <dgm:pt modelId="{1012F0C9-FE8B-46D9-9BEC-C2D5ADE38155}" type="pres">
      <dgm:prSet presAssocID="{29D0FD2E-9ECE-46CD-8123-4E3045E38239}" presName="hierChild5" presStyleCnt="0"/>
      <dgm:spPr/>
      <dgm:t>
        <a:bodyPr/>
        <a:lstStyle/>
        <a:p>
          <a:endParaRPr lang="it-IT"/>
        </a:p>
      </dgm:t>
    </dgm:pt>
    <dgm:pt modelId="{F57592DA-770A-4621-9653-23A305D341DA}" type="pres">
      <dgm:prSet presAssocID="{434BEB47-082C-4888-90CA-32187559E719}" presName="Name37" presStyleLbl="parChTrans1D2" presStyleIdx="2" presStyleCnt="4"/>
      <dgm:spPr/>
      <dgm:t>
        <a:bodyPr/>
        <a:lstStyle/>
        <a:p>
          <a:endParaRPr lang="it-IT"/>
        </a:p>
      </dgm:t>
    </dgm:pt>
    <dgm:pt modelId="{DCF4C296-D19A-4EF2-8302-50CD86A78D7B}" type="pres">
      <dgm:prSet presAssocID="{0F525D6A-B861-4E18-8375-CE72C1904B2F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CAA0BAE6-C90A-4497-872F-D4EFDF8C21A2}" type="pres">
      <dgm:prSet presAssocID="{0F525D6A-B861-4E18-8375-CE72C1904B2F}" presName="rootComposite" presStyleCnt="0"/>
      <dgm:spPr/>
      <dgm:t>
        <a:bodyPr/>
        <a:lstStyle/>
        <a:p>
          <a:endParaRPr lang="it-IT"/>
        </a:p>
      </dgm:t>
    </dgm:pt>
    <dgm:pt modelId="{838813B2-469F-4F5C-A176-EA5CF332AC7B}" type="pres">
      <dgm:prSet presAssocID="{0F525D6A-B861-4E18-8375-CE72C1904B2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575E33F-4AA7-48FD-A053-50CB2A9B3329}" type="pres">
      <dgm:prSet presAssocID="{0F525D6A-B861-4E18-8375-CE72C1904B2F}" presName="rootConnector" presStyleLbl="node2" presStyleIdx="2" presStyleCnt="4"/>
      <dgm:spPr/>
      <dgm:t>
        <a:bodyPr/>
        <a:lstStyle/>
        <a:p>
          <a:endParaRPr lang="it-IT"/>
        </a:p>
      </dgm:t>
    </dgm:pt>
    <dgm:pt modelId="{9565DD18-7E19-4BAC-BDB2-FED9EDB38337}" type="pres">
      <dgm:prSet presAssocID="{0F525D6A-B861-4E18-8375-CE72C1904B2F}" presName="hierChild4" presStyleCnt="0"/>
      <dgm:spPr/>
      <dgm:t>
        <a:bodyPr/>
        <a:lstStyle/>
        <a:p>
          <a:endParaRPr lang="it-IT"/>
        </a:p>
      </dgm:t>
    </dgm:pt>
    <dgm:pt modelId="{5BCA07DC-2C38-4C6E-84A8-F47F7D73ACC8}" type="pres">
      <dgm:prSet presAssocID="{2B857972-FBF3-4BFD-A51F-012B46D9D3E0}" presName="Name37" presStyleLbl="parChTrans1D3" presStyleIdx="7" presStyleCnt="14"/>
      <dgm:spPr/>
      <dgm:t>
        <a:bodyPr/>
        <a:lstStyle/>
        <a:p>
          <a:endParaRPr lang="it-IT"/>
        </a:p>
      </dgm:t>
    </dgm:pt>
    <dgm:pt modelId="{02BCEB0B-CD55-460C-B96E-58F39D3DEE5B}" type="pres">
      <dgm:prSet presAssocID="{32D4CCFB-D219-4E1C-9ECD-3B4370884719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DDB73916-41FB-44EB-B0B4-34527FA9DF7F}" type="pres">
      <dgm:prSet presAssocID="{32D4CCFB-D219-4E1C-9ECD-3B4370884719}" presName="rootComposite" presStyleCnt="0"/>
      <dgm:spPr/>
      <dgm:t>
        <a:bodyPr/>
        <a:lstStyle/>
        <a:p>
          <a:endParaRPr lang="it-IT"/>
        </a:p>
      </dgm:t>
    </dgm:pt>
    <dgm:pt modelId="{512CDAF4-2FB8-4991-8515-C9B2EF731056}" type="pres">
      <dgm:prSet presAssocID="{32D4CCFB-D219-4E1C-9ECD-3B4370884719}" presName="rootText" presStyleLbl="node3" presStyleIdx="7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9D3A89A-CB70-4EEC-AC60-267339085A62}" type="pres">
      <dgm:prSet presAssocID="{32D4CCFB-D219-4E1C-9ECD-3B4370884719}" presName="rootConnector" presStyleLbl="node3" presStyleIdx="7" presStyleCnt="14"/>
      <dgm:spPr/>
      <dgm:t>
        <a:bodyPr/>
        <a:lstStyle/>
        <a:p>
          <a:endParaRPr lang="it-IT"/>
        </a:p>
      </dgm:t>
    </dgm:pt>
    <dgm:pt modelId="{B08D4794-4F5F-417B-862E-7BD62612613F}" type="pres">
      <dgm:prSet presAssocID="{32D4CCFB-D219-4E1C-9ECD-3B4370884719}" presName="hierChild4" presStyleCnt="0"/>
      <dgm:spPr/>
      <dgm:t>
        <a:bodyPr/>
        <a:lstStyle/>
        <a:p>
          <a:endParaRPr lang="it-IT"/>
        </a:p>
      </dgm:t>
    </dgm:pt>
    <dgm:pt modelId="{635C8249-2B09-482D-A353-3D6664BA1F6C}" type="pres">
      <dgm:prSet presAssocID="{32D4CCFB-D219-4E1C-9ECD-3B4370884719}" presName="hierChild5" presStyleCnt="0"/>
      <dgm:spPr/>
      <dgm:t>
        <a:bodyPr/>
        <a:lstStyle/>
        <a:p>
          <a:endParaRPr lang="it-IT"/>
        </a:p>
      </dgm:t>
    </dgm:pt>
    <dgm:pt modelId="{9B830CCA-EA65-494B-9A8C-017D0FEA1EF4}" type="pres">
      <dgm:prSet presAssocID="{72BDC22B-45F9-41E9-8C70-8C074A843654}" presName="Name37" presStyleLbl="parChTrans1D3" presStyleIdx="8" presStyleCnt="14"/>
      <dgm:spPr/>
      <dgm:t>
        <a:bodyPr/>
        <a:lstStyle/>
        <a:p>
          <a:endParaRPr lang="it-IT"/>
        </a:p>
      </dgm:t>
    </dgm:pt>
    <dgm:pt modelId="{6E01DFA7-6839-442D-8812-7B1C20C7281A}" type="pres">
      <dgm:prSet presAssocID="{74258011-1294-4BAA-AE4D-8BAAA509FCDF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DD162641-83F3-426C-BF78-9C76C53ED6E1}" type="pres">
      <dgm:prSet presAssocID="{74258011-1294-4BAA-AE4D-8BAAA509FCDF}" presName="rootComposite" presStyleCnt="0"/>
      <dgm:spPr/>
      <dgm:t>
        <a:bodyPr/>
        <a:lstStyle/>
        <a:p>
          <a:endParaRPr lang="it-IT"/>
        </a:p>
      </dgm:t>
    </dgm:pt>
    <dgm:pt modelId="{DBAF4942-3BD1-4F83-93EB-069F01A8DCDE}" type="pres">
      <dgm:prSet presAssocID="{74258011-1294-4BAA-AE4D-8BAAA509FCDF}" presName="rootText" presStyleLbl="node3" presStyleIdx="8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BA92B2-93E7-4101-80AC-5D6FD6B70313}" type="pres">
      <dgm:prSet presAssocID="{74258011-1294-4BAA-AE4D-8BAAA509FCDF}" presName="rootConnector" presStyleLbl="node3" presStyleIdx="8" presStyleCnt="14"/>
      <dgm:spPr/>
      <dgm:t>
        <a:bodyPr/>
        <a:lstStyle/>
        <a:p>
          <a:endParaRPr lang="it-IT"/>
        </a:p>
      </dgm:t>
    </dgm:pt>
    <dgm:pt modelId="{69BE4D06-6256-41BA-8013-DC645150ACFD}" type="pres">
      <dgm:prSet presAssocID="{74258011-1294-4BAA-AE4D-8BAAA509FCDF}" presName="hierChild4" presStyleCnt="0"/>
      <dgm:spPr/>
      <dgm:t>
        <a:bodyPr/>
        <a:lstStyle/>
        <a:p>
          <a:endParaRPr lang="it-IT"/>
        </a:p>
      </dgm:t>
    </dgm:pt>
    <dgm:pt modelId="{5D4DD2F0-5521-46CA-837E-5B27C0C7354B}" type="pres">
      <dgm:prSet presAssocID="{74258011-1294-4BAA-AE4D-8BAAA509FCDF}" presName="hierChild5" presStyleCnt="0"/>
      <dgm:spPr/>
      <dgm:t>
        <a:bodyPr/>
        <a:lstStyle/>
        <a:p>
          <a:endParaRPr lang="it-IT"/>
        </a:p>
      </dgm:t>
    </dgm:pt>
    <dgm:pt modelId="{E54A0236-DB9F-44AD-B62B-B477F9EF5F75}" type="pres">
      <dgm:prSet presAssocID="{EF0431D8-73D0-4630-A7B3-B41BED844C00}" presName="Name37" presStyleLbl="parChTrans1D3" presStyleIdx="9" presStyleCnt="14"/>
      <dgm:spPr/>
      <dgm:t>
        <a:bodyPr/>
        <a:lstStyle/>
        <a:p>
          <a:endParaRPr lang="it-IT"/>
        </a:p>
      </dgm:t>
    </dgm:pt>
    <dgm:pt modelId="{7657D1A8-F5FB-4027-B31A-AD59E9500E45}" type="pres">
      <dgm:prSet presAssocID="{10C9C52A-EAB1-4BC0-A7E0-9FD675615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F82A4804-E6FC-41C7-B3A5-AD226F80EC92}" type="pres">
      <dgm:prSet presAssocID="{10C9C52A-EAB1-4BC0-A7E0-9FD675615A04}" presName="rootComposite" presStyleCnt="0"/>
      <dgm:spPr/>
      <dgm:t>
        <a:bodyPr/>
        <a:lstStyle/>
        <a:p>
          <a:endParaRPr lang="it-IT"/>
        </a:p>
      </dgm:t>
    </dgm:pt>
    <dgm:pt modelId="{89C8FF1E-511C-4AD3-8D79-CC3925582BB9}" type="pres">
      <dgm:prSet presAssocID="{10C9C52A-EAB1-4BC0-A7E0-9FD675615A04}" presName="rootText" presStyleLbl="node3" presStyleIdx="9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EA92A01-EF68-4832-9F51-5E6863C12BE6}" type="pres">
      <dgm:prSet presAssocID="{10C9C52A-EAB1-4BC0-A7E0-9FD675615A04}" presName="rootConnector" presStyleLbl="node3" presStyleIdx="9" presStyleCnt="14"/>
      <dgm:spPr/>
      <dgm:t>
        <a:bodyPr/>
        <a:lstStyle/>
        <a:p>
          <a:endParaRPr lang="it-IT"/>
        </a:p>
      </dgm:t>
    </dgm:pt>
    <dgm:pt modelId="{C77DC8FC-931A-4A2F-B00A-0FB86E839B4D}" type="pres">
      <dgm:prSet presAssocID="{10C9C52A-EAB1-4BC0-A7E0-9FD675615A04}" presName="hierChild4" presStyleCnt="0"/>
      <dgm:spPr/>
      <dgm:t>
        <a:bodyPr/>
        <a:lstStyle/>
        <a:p>
          <a:endParaRPr lang="it-IT"/>
        </a:p>
      </dgm:t>
    </dgm:pt>
    <dgm:pt modelId="{0EC1D19F-62F4-40A5-9BE9-64A24E67A841}" type="pres">
      <dgm:prSet presAssocID="{10C9C52A-EAB1-4BC0-A7E0-9FD675615A04}" presName="hierChild5" presStyleCnt="0"/>
      <dgm:spPr/>
      <dgm:t>
        <a:bodyPr/>
        <a:lstStyle/>
        <a:p>
          <a:endParaRPr lang="it-IT"/>
        </a:p>
      </dgm:t>
    </dgm:pt>
    <dgm:pt modelId="{F5A2E127-C275-4E21-A16A-82F7F78B3F35}" type="pres">
      <dgm:prSet presAssocID="{B2EFEABD-2F2B-4C42-A9D4-8096F78EC5BB}" presName="Name37" presStyleLbl="parChTrans1D3" presStyleIdx="10" presStyleCnt="14"/>
      <dgm:spPr/>
      <dgm:t>
        <a:bodyPr/>
        <a:lstStyle/>
        <a:p>
          <a:endParaRPr lang="it-IT"/>
        </a:p>
      </dgm:t>
    </dgm:pt>
    <dgm:pt modelId="{FD878CB4-08FC-4584-AB1E-5552866DFE6A}" type="pres">
      <dgm:prSet presAssocID="{98F09B3C-1D4C-455B-BCBB-96A0CE38F2DB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36F62487-8772-4BB3-87B9-E92FCA29E610}" type="pres">
      <dgm:prSet presAssocID="{98F09B3C-1D4C-455B-BCBB-96A0CE38F2DB}" presName="rootComposite" presStyleCnt="0"/>
      <dgm:spPr/>
      <dgm:t>
        <a:bodyPr/>
        <a:lstStyle/>
        <a:p>
          <a:endParaRPr lang="it-IT"/>
        </a:p>
      </dgm:t>
    </dgm:pt>
    <dgm:pt modelId="{609C9797-5EB5-4E2D-A6D3-D7BB994E1ADA}" type="pres">
      <dgm:prSet presAssocID="{98F09B3C-1D4C-455B-BCBB-96A0CE38F2DB}" presName="rootText" presStyleLbl="node3" presStyleIdx="10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E8D0EA8-6905-44EA-80DB-B2A8ECC86A48}" type="pres">
      <dgm:prSet presAssocID="{98F09B3C-1D4C-455B-BCBB-96A0CE38F2DB}" presName="rootConnector" presStyleLbl="node3" presStyleIdx="10" presStyleCnt="14"/>
      <dgm:spPr/>
      <dgm:t>
        <a:bodyPr/>
        <a:lstStyle/>
        <a:p>
          <a:endParaRPr lang="it-IT"/>
        </a:p>
      </dgm:t>
    </dgm:pt>
    <dgm:pt modelId="{5B9B5639-DBAF-4B8F-ADE4-A2D3734F9D28}" type="pres">
      <dgm:prSet presAssocID="{98F09B3C-1D4C-455B-BCBB-96A0CE38F2DB}" presName="hierChild4" presStyleCnt="0"/>
      <dgm:spPr/>
      <dgm:t>
        <a:bodyPr/>
        <a:lstStyle/>
        <a:p>
          <a:endParaRPr lang="it-IT"/>
        </a:p>
      </dgm:t>
    </dgm:pt>
    <dgm:pt modelId="{0B6543DA-51BD-47D5-8F59-D89D240A96AD}" type="pres">
      <dgm:prSet presAssocID="{98F09B3C-1D4C-455B-BCBB-96A0CE38F2DB}" presName="hierChild5" presStyleCnt="0"/>
      <dgm:spPr/>
      <dgm:t>
        <a:bodyPr/>
        <a:lstStyle/>
        <a:p>
          <a:endParaRPr lang="it-IT"/>
        </a:p>
      </dgm:t>
    </dgm:pt>
    <dgm:pt modelId="{0B0FE24A-0425-499B-8E23-16466118541F}" type="pres">
      <dgm:prSet presAssocID="{0F525D6A-B861-4E18-8375-CE72C1904B2F}" presName="hierChild5" presStyleCnt="0"/>
      <dgm:spPr/>
      <dgm:t>
        <a:bodyPr/>
        <a:lstStyle/>
        <a:p>
          <a:endParaRPr lang="it-IT"/>
        </a:p>
      </dgm:t>
    </dgm:pt>
    <dgm:pt modelId="{B81FCA33-6051-4566-A464-9328BE1EE17B}" type="pres">
      <dgm:prSet presAssocID="{2B082547-A005-48A6-8895-2369344720B0}" presName="Name37" presStyleLbl="parChTrans1D2" presStyleIdx="3" presStyleCnt="4"/>
      <dgm:spPr/>
      <dgm:t>
        <a:bodyPr/>
        <a:lstStyle/>
        <a:p>
          <a:endParaRPr lang="it-IT"/>
        </a:p>
      </dgm:t>
    </dgm:pt>
    <dgm:pt modelId="{04CFC6E0-A757-48FE-8FB4-A040C348CC93}" type="pres">
      <dgm:prSet presAssocID="{CFF36614-9AFF-42B6-AD62-80370222AFB1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436FAB29-EAD6-43C3-954B-26AAE714CB4A}" type="pres">
      <dgm:prSet presAssocID="{CFF36614-9AFF-42B6-AD62-80370222AFB1}" presName="rootComposite" presStyleCnt="0"/>
      <dgm:spPr/>
      <dgm:t>
        <a:bodyPr/>
        <a:lstStyle/>
        <a:p>
          <a:endParaRPr lang="it-IT"/>
        </a:p>
      </dgm:t>
    </dgm:pt>
    <dgm:pt modelId="{82744F38-4F7C-4AE5-A8A1-726AD9F0F577}" type="pres">
      <dgm:prSet presAssocID="{CFF36614-9AFF-42B6-AD62-80370222AFB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7B0B5A8-9C80-49F1-A673-C24CA9E6BD8D}" type="pres">
      <dgm:prSet presAssocID="{CFF36614-9AFF-42B6-AD62-80370222AFB1}" presName="rootConnector" presStyleLbl="node2" presStyleIdx="3" presStyleCnt="4"/>
      <dgm:spPr/>
      <dgm:t>
        <a:bodyPr/>
        <a:lstStyle/>
        <a:p>
          <a:endParaRPr lang="it-IT"/>
        </a:p>
      </dgm:t>
    </dgm:pt>
    <dgm:pt modelId="{288E3A6F-4C87-4D93-AADE-7D6E1D8E02EA}" type="pres">
      <dgm:prSet presAssocID="{CFF36614-9AFF-42B6-AD62-80370222AFB1}" presName="hierChild4" presStyleCnt="0"/>
      <dgm:spPr/>
      <dgm:t>
        <a:bodyPr/>
        <a:lstStyle/>
        <a:p>
          <a:endParaRPr lang="it-IT"/>
        </a:p>
      </dgm:t>
    </dgm:pt>
    <dgm:pt modelId="{25E64361-DB13-4559-9BF1-79D02B7FE858}" type="pres">
      <dgm:prSet presAssocID="{F1997625-23DF-4D20-B3F3-D6F77BA9BFD9}" presName="Name37" presStyleLbl="parChTrans1D3" presStyleIdx="11" presStyleCnt="14"/>
      <dgm:spPr/>
      <dgm:t>
        <a:bodyPr/>
        <a:lstStyle/>
        <a:p>
          <a:endParaRPr lang="it-IT"/>
        </a:p>
      </dgm:t>
    </dgm:pt>
    <dgm:pt modelId="{1B678399-1CFA-4672-A64C-A5B72CCF6DB8}" type="pres">
      <dgm:prSet presAssocID="{DBD747A8-F793-4D80-BE52-52CD3D902C96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CF6F106E-C0E5-49D3-B632-E51C8AB0CA40}" type="pres">
      <dgm:prSet presAssocID="{DBD747A8-F793-4D80-BE52-52CD3D902C96}" presName="rootComposite" presStyleCnt="0"/>
      <dgm:spPr/>
      <dgm:t>
        <a:bodyPr/>
        <a:lstStyle/>
        <a:p>
          <a:endParaRPr lang="it-IT"/>
        </a:p>
      </dgm:t>
    </dgm:pt>
    <dgm:pt modelId="{1D808DBF-9757-41D1-BA70-075F3EA90DF9}" type="pres">
      <dgm:prSet presAssocID="{DBD747A8-F793-4D80-BE52-52CD3D902C96}" presName="rootText" presStyleLbl="node3" presStyleIdx="11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8214C4E-8CFD-4C87-9D08-13C9D6EB21BB}" type="pres">
      <dgm:prSet presAssocID="{DBD747A8-F793-4D80-BE52-52CD3D902C96}" presName="rootConnector" presStyleLbl="node3" presStyleIdx="11" presStyleCnt="14"/>
      <dgm:spPr/>
      <dgm:t>
        <a:bodyPr/>
        <a:lstStyle/>
        <a:p>
          <a:endParaRPr lang="it-IT"/>
        </a:p>
      </dgm:t>
    </dgm:pt>
    <dgm:pt modelId="{67F5D6C2-3AD4-4E54-A1C5-E6B86C150C48}" type="pres">
      <dgm:prSet presAssocID="{DBD747A8-F793-4D80-BE52-52CD3D902C96}" presName="hierChild4" presStyleCnt="0"/>
      <dgm:spPr/>
      <dgm:t>
        <a:bodyPr/>
        <a:lstStyle/>
        <a:p>
          <a:endParaRPr lang="it-IT"/>
        </a:p>
      </dgm:t>
    </dgm:pt>
    <dgm:pt modelId="{EBEC126A-7DCB-44A2-8646-185D53D62A9B}" type="pres">
      <dgm:prSet presAssocID="{DBD747A8-F793-4D80-BE52-52CD3D902C96}" presName="hierChild5" presStyleCnt="0"/>
      <dgm:spPr/>
      <dgm:t>
        <a:bodyPr/>
        <a:lstStyle/>
        <a:p>
          <a:endParaRPr lang="it-IT"/>
        </a:p>
      </dgm:t>
    </dgm:pt>
    <dgm:pt modelId="{A01E73AF-D978-4BCA-AFBD-51C3C8FCA442}" type="pres">
      <dgm:prSet presAssocID="{CC8C4220-D069-4ACF-945E-7781D1073828}" presName="Name37" presStyleLbl="parChTrans1D3" presStyleIdx="12" presStyleCnt="14"/>
      <dgm:spPr/>
      <dgm:t>
        <a:bodyPr/>
        <a:lstStyle/>
        <a:p>
          <a:endParaRPr lang="it-IT"/>
        </a:p>
      </dgm:t>
    </dgm:pt>
    <dgm:pt modelId="{096BF78C-D706-48EB-8D77-663843AA5E1F}" type="pres">
      <dgm:prSet presAssocID="{B0D91466-6D64-4B11-811D-C70137AECC2B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2AFAADCB-CD94-4BF3-A70D-69659DAB820C}" type="pres">
      <dgm:prSet presAssocID="{B0D91466-6D64-4B11-811D-C70137AECC2B}" presName="rootComposite" presStyleCnt="0"/>
      <dgm:spPr/>
      <dgm:t>
        <a:bodyPr/>
        <a:lstStyle/>
        <a:p>
          <a:endParaRPr lang="it-IT"/>
        </a:p>
      </dgm:t>
    </dgm:pt>
    <dgm:pt modelId="{4945ECD6-A0DF-474F-9952-00B2142C0660}" type="pres">
      <dgm:prSet presAssocID="{B0D91466-6D64-4B11-811D-C70137AECC2B}" presName="rootText" presStyleLbl="node3" presStyleIdx="12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02AE4DA-22BD-4B47-81FD-C3DCFC7029EE}" type="pres">
      <dgm:prSet presAssocID="{B0D91466-6D64-4B11-811D-C70137AECC2B}" presName="rootConnector" presStyleLbl="node3" presStyleIdx="12" presStyleCnt="14"/>
      <dgm:spPr/>
      <dgm:t>
        <a:bodyPr/>
        <a:lstStyle/>
        <a:p>
          <a:endParaRPr lang="it-IT"/>
        </a:p>
      </dgm:t>
    </dgm:pt>
    <dgm:pt modelId="{4F41CDB9-2F88-469C-9301-9B29FCFA53C7}" type="pres">
      <dgm:prSet presAssocID="{B0D91466-6D64-4B11-811D-C70137AECC2B}" presName="hierChild4" presStyleCnt="0"/>
      <dgm:spPr/>
      <dgm:t>
        <a:bodyPr/>
        <a:lstStyle/>
        <a:p>
          <a:endParaRPr lang="it-IT"/>
        </a:p>
      </dgm:t>
    </dgm:pt>
    <dgm:pt modelId="{0321A3E5-8414-4E7B-AEB5-7B77C94667D6}" type="pres">
      <dgm:prSet presAssocID="{B0D91466-6D64-4B11-811D-C70137AECC2B}" presName="hierChild5" presStyleCnt="0"/>
      <dgm:spPr/>
      <dgm:t>
        <a:bodyPr/>
        <a:lstStyle/>
        <a:p>
          <a:endParaRPr lang="it-IT"/>
        </a:p>
      </dgm:t>
    </dgm:pt>
    <dgm:pt modelId="{339DBEF7-5585-4D2D-9E3A-C8A95C2FB9ED}" type="pres">
      <dgm:prSet presAssocID="{62CB5FD2-CC94-4C85-ACC6-ABC55634FE08}" presName="Name37" presStyleLbl="parChTrans1D3" presStyleIdx="13" presStyleCnt="14"/>
      <dgm:spPr/>
      <dgm:t>
        <a:bodyPr/>
        <a:lstStyle/>
        <a:p>
          <a:endParaRPr lang="it-IT"/>
        </a:p>
      </dgm:t>
    </dgm:pt>
    <dgm:pt modelId="{6E163BAF-0AC8-49D3-BAB9-DEC184F7EA34}" type="pres">
      <dgm:prSet presAssocID="{97F9C042-3F40-4EC7-9DBD-74F2FDE49350}" presName="hierRoot2" presStyleCnt="0">
        <dgm:presLayoutVars>
          <dgm:hierBranch val="init"/>
        </dgm:presLayoutVars>
      </dgm:prSet>
      <dgm:spPr/>
    </dgm:pt>
    <dgm:pt modelId="{32F8F767-E7BA-4570-B86B-1FBE90DD7E38}" type="pres">
      <dgm:prSet presAssocID="{97F9C042-3F40-4EC7-9DBD-74F2FDE49350}" presName="rootComposite" presStyleCnt="0"/>
      <dgm:spPr/>
    </dgm:pt>
    <dgm:pt modelId="{C89DEA8C-521D-447C-90C1-8EE814961654}" type="pres">
      <dgm:prSet presAssocID="{97F9C042-3F40-4EC7-9DBD-74F2FDE49350}" presName="rootText" presStyleLbl="node3" presStyleIdx="13" presStyleCnt="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C6BD8C5-3FC3-42CB-9A84-EF5971BBEBBC}" type="pres">
      <dgm:prSet presAssocID="{97F9C042-3F40-4EC7-9DBD-74F2FDE49350}" presName="rootConnector" presStyleLbl="node3" presStyleIdx="13" presStyleCnt="14"/>
      <dgm:spPr/>
      <dgm:t>
        <a:bodyPr/>
        <a:lstStyle/>
        <a:p>
          <a:endParaRPr lang="it-IT"/>
        </a:p>
      </dgm:t>
    </dgm:pt>
    <dgm:pt modelId="{73DF3958-0A65-4887-A1BB-912E686F2CEF}" type="pres">
      <dgm:prSet presAssocID="{97F9C042-3F40-4EC7-9DBD-74F2FDE49350}" presName="hierChild4" presStyleCnt="0"/>
      <dgm:spPr/>
    </dgm:pt>
    <dgm:pt modelId="{BB576E60-687E-46CE-9B2A-7B914BB93404}" type="pres">
      <dgm:prSet presAssocID="{97F9C042-3F40-4EC7-9DBD-74F2FDE49350}" presName="hierChild5" presStyleCnt="0"/>
      <dgm:spPr/>
    </dgm:pt>
    <dgm:pt modelId="{BC089251-9498-4D94-BBBB-AA4B41D00C2D}" type="pres">
      <dgm:prSet presAssocID="{CFF36614-9AFF-42B6-AD62-80370222AFB1}" presName="hierChild5" presStyleCnt="0"/>
      <dgm:spPr/>
      <dgm:t>
        <a:bodyPr/>
        <a:lstStyle/>
        <a:p>
          <a:endParaRPr lang="it-IT"/>
        </a:p>
      </dgm:t>
    </dgm:pt>
    <dgm:pt modelId="{2BE860CD-715D-406C-BB92-808A8E56EE60}" type="pres">
      <dgm:prSet presAssocID="{5A626C05-83BF-42CC-946A-AF57ECB2203E}" presName="hierChild3" presStyleCnt="0"/>
      <dgm:spPr/>
      <dgm:t>
        <a:bodyPr/>
        <a:lstStyle/>
        <a:p>
          <a:endParaRPr lang="it-IT"/>
        </a:p>
      </dgm:t>
    </dgm:pt>
    <dgm:pt modelId="{333513BF-C128-4BA5-89AF-FDB010801969}" type="pres">
      <dgm:prSet presAssocID="{A28A401E-E2D1-47D6-8551-A127C69A15C9}" presName="hierRoot1" presStyleCnt="0">
        <dgm:presLayoutVars>
          <dgm:hierBranch val="init"/>
        </dgm:presLayoutVars>
      </dgm:prSet>
      <dgm:spPr/>
    </dgm:pt>
    <dgm:pt modelId="{8A5F50CA-359A-418D-B43C-05B9488A0052}" type="pres">
      <dgm:prSet presAssocID="{A28A401E-E2D1-47D6-8551-A127C69A15C9}" presName="rootComposite1" presStyleCnt="0"/>
      <dgm:spPr/>
    </dgm:pt>
    <dgm:pt modelId="{3138F3B1-6DC7-4D34-A4E7-28169E55DDCD}" type="pres">
      <dgm:prSet presAssocID="{A28A401E-E2D1-47D6-8551-A127C69A15C9}" presName="rootText1" presStyleLbl="node0" presStyleIdx="1" presStyleCnt="2" custScaleY="104091" custLinFactX="-100000" custLinFactY="326050" custLinFactNeighborX="-194892" custLinFactNeighborY="4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F1BE199-22DA-40DC-B239-C06E17FD40BC}" type="pres">
      <dgm:prSet presAssocID="{A28A401E-E2D1-47D6-8551-A127C69A15C9}" presName="rootConnector1" presStyleLbl="node1" presStyleIdx="0" presStyleCnt="0"/>
      <dgm:spPr/>
      <dgm:t>
        <a:bodyPr/>
        <a:lstStyle/>
        <a:p>
          <a:endParaRPr lang="it-IT"/>
        </a:p>
      </dgm:t>
    </dgm:pt>
    <dgm:pt modelId="{38C0F125-AE71-4C0A-AE64-382153B07755}" type="pres">
      <dgm:prSet presAssocID="{A28A401E-E2D1-47D6-8551-A127C69A15C9}" presName="hierChild2" presStyleCnt="0"/>
      <dgm:spPr/>
    </dgm:pt>
    <dgm:pt modelId="{C45573FA-71E7-4742-99ED-E5EFF9442908}" type="pres">
      <dgm:prSet presAssocID="{A28A401E-E2D1-47D6-8551-A127C69A15C9}" presName="hierChild3" presStyleCnt="0"/>
      <dgm:spPr/>
    </dgm:pt>
  </dgm:ptLst>
  <dgm:cxnLst>
    <dgm:cxn modelId="{1D9E610F-8852-41AA-A5C1-2A0233C42E13}" type="presOf" srcId="{2B857972-FBF3-4BFD-A51F-012B46D9D3E0}" destId="{5BCA07DC-2C38-4C6E-84A8-F47F7D73ACC8}" srcOrd="0" destOrd="0" presId="urn:microsoft.com/office/officeart/2005/8/layout/orgChart1"/>
    <dgm:cxn modelId="{AA7446FA-2F80-4774-872F-B110901ACCE7}" type="presOf" srcId="{62CB5FD2-CC94-4C85-ACC6-ABC55634FE08}" destId="{339DBEF7-5585-4D2D-9E3A-C8A95C2FB9ED}" srcOrd="0" destOrd="0" presId="urn:microsoft.com/office/officeart/2005/8/layout/orgChart1"/>
    <dgm:cxn modelId="{A7E9226C-8F19-4541-9C2F-B20577B57A01}" type="presOf" srcId="{CFB59333-1397-4390-A27D-1491F3746082}" destId="{E6746BB0-9626-40E7-A5EA-588AF3655DD4}" srcOrd="0" destOrd="0" presId="urn:microsoft.com/office/officeart/2005/8/layout/orgChart1"/>
    <dgm:cxn modelId="{001E9BC9-F6E4-4E0B-9CCB-430027AC3578}" type="presOf" srcId="{F3D16E95-1885-41E8-911C-DCA1D70EDCA6}" destId="{A24983C9-9444-47E9-85D5-9B666036CCEA}" srcOrd="0" destOrd="0" presId="urn:microsoft.com/office/officeart/2005/8/layout/orgChart1"/>
    <dgm:cxn modelId="{C72775B6-E19F-48F1-A5A7-F2CEFCE1824A}" type="presOf" srcId="{50D97527-0059-4EF3-B8A3-13E52983900B}" destId="{9F551C03-C692-4B8F-AC8B-8CD41EB01AF9}" srcOrd="0" destOrd="0" presId="urn:microsoft.com/office/officeart/2005/8/layout/orgChart1"/>
    <dgm:cxn modelId="{ABC9D219-0F3F-409E-9F6B-BCE8EBC791D3}" type="presOf" srcId="{CC8C4220-D069-4ACF-945E-7781D1073828}" destId="{A01E73AF-D978-4BCA-AFBD-51C3C8FCA442}" srcOrd="0" destOrd="0" presId="urn:microsoft.com/office/officeart/2005/8/layout/orgChart1"/>
    <dgm:cxn modelId="{0F4360E5-8E63-4001-BE8B-8373A85BE2AD}" srcId="{5A626C05-83BF-42CC-946A-AF57ECB2203E}" destId="{B218E651-C5D2-43EB-A661-BA9DBDAFF162}" srcOrd="0" destOrd="0" parTransId="{E25D3175-6198-4C99-9FB6-E484112945F7}" sibTransId="{9318CB38-322C-4AC3-B92B-E597AFF5887F}"/>
    <dgm:cxn modelId="{EA2485F7-8AAB-4F04-B3C3-0DD34F08C593}" type="presOf" srcId="{A28A401E-E2D1-47D6-8551-A127C69A15C9}" destId="{1F1BE199-22DA-40DC-B239-C06E17FD40BC}" srcOrd="1" destOrd="0" presId="urn:microsoft.com/office/officeart/2005/8/layout/orgChart1"/>
    <dgm:cxn modelId="{C86B795F-D868-47F8-9F6B-735633817D57}" type="presOf" srcId="{0F525D6A-B861-4E18-8375-CE72C1904B2F}" destId="{838813B2-469F-4F5C-A176-EA5CF332AC7B}" srcOrd="0" destOrd="0" presId="urn:microsoft.com/office/officeart/2005/8/layout/orgChart1"/>
    <dgm:cxn modelId="{7D38A8BC-C599-4752-B74F-23EA13E565B5}" type="presOf" srcId="{DBD747A8-F793-4D80-BE52-52CD3D902C96}" destId="{C8214C4E-8CFD-4C87-9D08-13C9D6EB21BB}" srcOrd="1" destOrd="0" presId="urn:microsoft.com/office/officeart/2005/8/layout/orgChart1"/>
    <dgm:cxn modelId="{6BEBE826-AE98-4FF6-9C73-DAD80CB5B4EA}" type="presOf" srcId="{16981981-1482-41B5-B6FD-9F62902AE4E1}" destId="{A02BB553-8C7D-45F7-8BF3-988A8FD1ED0C}" srcOrd="0" destOrd="0" presId="urn:microsoft.com/office/officeart/2005/8/layout/orgChart1"/>
    <dgm:cxn modelId="{E6EE3E57-601D-46E5-9811-A82A8C21A131}" type="presOf" srcId="{B218E651-C5D2-43EB-A661-BA9DBDAFF162}" destId="{192D2B54-16A6-4C58-ACC6-B6DFBA5521D1}" srcOrd="0" destOrd="0" presId="urn:microsoft.com/office/officeart/2005/8/layout/orgChart1"/>
    <dgm:cxn modelId="{DD4098C0-FF63-40B4-BBCC-E7F2B5943101}" type="presOf" srcId="{8A21CE47-D46B-4B1C-B570-15A492100545}" destId="{2FF8786A-6922-46AE-B56F-6150D79A1354}" srcOrd="1" destOrd="0" presId="urn:microsoft.com/office/officeart/2005/8/layout/orgChart1"/>
    <dgm:cxn modelId="{F8A2761A-3D83-4B52-B518-93F3EC20633A}" srcId="{29D0FD2E-9ECE-46CD-8123-4E3045E38239}" destId="{B59A2511-797C-47DB-B749-1898B41F40C1}" srcOrd="1" destOrd="0" parTransId="{CFB59333-1397-4390-A27D-1491F3746082}" sibTransId="{C1653C92-A3E7-4F11-9562-F497F7C54092}"/>
    <dgm:cxn modelId="{A8DA0265-AB15-45AE-8D6E-D3CA950FAC61}" type="presOf" srcId="{74258011-1294-4BAA-AE4D-8BAAA509FCDF}" destId="{DBAF4942-3BD1-4F83-93EB-069F01A8DCDE}" srcOrd="0" destOrd="0" presId="urn:microsoft.com/office/officeart/2005/8/layout/orgChart1"/>
    <dgm:cxn modelId="{A549ABCA-2A6F-4BE3-96D2-8202BA6455D2}" srcId="{5A626C05-83BF-42CC-946A-AF57ECB2203E}" destId="{0F525D6A-B861-4E18-8375-CE72C1904B2F}" srcOrd="2" destOrd="0" parTransId="{434BEB47-082C-4888-90CA-32187559E719}" sibTransId="{F3DFF059-6AD2-4741-A28B-A1AAE3EAC489}"/>
    <dgm:cxn modelId="{7C0C13BE-CF68-4377-B7EC-92C8287100B1}" type="presOf" srcId="{72BDC22B-45F9-41E9-8C70-8C074A843654}" destId="{9B830CCA-EA65-494B-9A8C-017D0FEA1EF4}" srcOrd="0" destOrd="0" presId="urn:microsoft.com/office/officeart/2005/8/layout/orgChart1"/>
    <dgm:cxn modelId="{8500A1CF-64F4-401B-A7BE-0B0D46E39C66}" type="presOf" srcId="{A28A401E-E2D1-47D6-8551-A127C69A15C9}" destId="{3138F3B1-6DC7-4D34-A4E7-28169E55DDCD}" srcOrd="0" destOrd="0" presId="urn:microsoft.com/office/officeart/2005/8/layout/orgChart1"/>
    <dgm:cxn modelId="{4DA0AFA4-213C-4F87-A511-A21F662B8C2A}" srcId="{B218E651-C5D2-43EB-A661-BA9DBDAFF162}" destId="{7C843F30-E642-4D67-BD08-7E0472836255}" srcOrd="0" destOrd="0" parTransId="{260B634A-5810-4399-B84F-FF18EE593414}" sibTransId="{8BE58C4C-CD3B-4684-A938-AB2300E3D861}"/>
    <dgm:cxn modelId="{8F57261F-6F56-42C2-B408-C613B482C56B}" type="presOf" srcId="{F3D16E95-1885-41E8-911C-DCA1D70EDCA6}" destId="{C5E57010-D5B4-4615-993E-CDDB2EEE5BBC}" srcOrd="1" destOrd="0" presId="urn:microsoft.com/office/officeart/2005/8/layout/orgChart1"/>
    <dgm:cxn modelId="{9C28C4D5-CD7E-4E18-B264-B904051647A5}" type="presOf" srcId="{0F525D6A-B861-4E18-8375-CE72C1904B2F}" destId="{D575E33F-4AA7-48FD-A053-50CB2A9B3329}" srcOrd="1" destOrd="0" presId="urn:microsoft.com/office/officeart/2005/8/layout/orgChart1"/>
    <dgm:cxn modelId="{6232CEA3-D75A-4D7A-AD00-1B70D60770DD}" type="presOf" srcId="{7C843F30-E642-4D67-BD08-7E0472836255}" destId="{051D399D-1967-4A80-8671-0037FECD090B}" srcOrd="1" destOrd="0" presId="urn:microsoft.com/office/officeart/2005/8/layout/orgChart1"/>
    <dgm:cxn modelId="{EE0D7F3E-B16A-48A8-A4FA-A433F9405B2E}" type="presOf" srcId="{B59A2511-797C-47DB-B749-1898B41F40C1}" destId="{C7495D9D-08AE-4487-9CB0-ED6294CAEA74}" srcOrd="0" destOrd="0" presId="urn:microsoft.com/office/officeart/2005/8/layout/orgChart1"/>
    <dgm:cxn modelId="{BC5E4FB2-0E2B-4DD7-95ED-D87CC60E7B2C}" srcId="{B218E651-C5D2-43EB-A661-BA9DBDAFF162}" destId="{8427D4BA-5C23-4B7C-9E94-4FB2532615FC}" srcOrd="2" destOrd="0" parTransId="{D925D1D3-D122-4739-9B8C-4BF98CD6F426}" sibTransId="{1A96D2C1-14FF-434C-B1E1-F5AD1C78AF10}"/>
    <dgm:cxn modelId="{27073A1A-C9AF-42E4-8EEE-0EE25C33ED31}" type="presOf" srcId="{CFF36614-9AFF-42B6-AD62-80370222AFB1}" destId="{F7B0B5A8-9C80-49F1-A673-C24CA9E6BD8D}" srcOrd="1" destOrd="0" presId="urn:microsoft.com/office/officeart/2005/8/layout/orgChart1"/>
    <dgm:cxn modelId="{2B7922C3-3F5E-4848-AFAE-81BDF73C6BDB}" srcId="{0F525D6A-B861-4E18-8375-CE72C1904B2F}" destId="{98F09B3C-1D4C-455B-BCBB-96A0CE38F2DB}" srcOrd="3" destOrd="0" parTransId="{B2EFEABD-2F2B-4C42-A9D4-8096F78EC5BB}" sibTransId="{62EF32D7-255B-4919-9FE4-E7B8B4DA9CD8}"/>
    <dgm:cxn modelId="{6EAA6205-A4AD-4C3C-A68E-DDA5186F550B}" type="presOf" srcId="{B59A2511-797C-47DB-B749-1898B41F40C1}" destId="{08D0002E-59EE-4452-A655-A3C841BAE740}" srcOrd="1" destOrd="0" presId="urn:microsoft.com/office/officeart/2005/8/layout/orgChart1"/>
    <dgm:cxn modelId="{DD75D61C-1450-4BC4-93E4-D198F943137F}" type="presOf" srcId="{16981981-1482-41B5-B6FD-9F62902AE4E1}" destId="{64DC0F3C-3519-4C13-9F2E-1D6748ECD707}" srcOrd="1" destOrd="0" presId="urn:microsoft.com/office/officeart/2005/8/layout/orgChart1"/>
    <dgm:cxn modelId="{56F5C9BB-9C5F-41F6-9097-FD033D55CBB4}" srcId="{5A626C05-83BF-42CC-946A-AF57ECB2203E}" destId="{CFF36614-9AFF-42B6-AD62-80370222AFB1}" srcOrd="3" destOrd="0" parTransId="{2B082547-A005-48A6-8895-2369344720B0}" sibTransId="{20A2C707-D59B-4941-AC0B-3036F4ADDB1D}"/>
    <dgm:cxn modelId="{30D50BFE-850D-49C0-98FD-0BCC4742022B}" type="presOf" srcId="{434BEB47-082C-4888-90CA-32187559E719}" destId="{F57592DA-770A-4621-9653-23A305D341DA}" srcOrd="0" destOrd="0" presId="urn:microsoft.com/office/officeart/2005/8/layout/orgChart1"/>
    <dgm:cxn modelId="{EB8EF96C-0AF5-4105-B185-A0452771A538}" srcId="{0F525D6A-B861-4E18-8375-CE72C1904B2F}" destId="{32D4CCFB-D219-4E1C-9ECD-3B4370884719}" srcOrd="0" destOrd="0" parTransId="{2B857972-FBF3-4BFD-A51F-012B46D9D3E0}" sibTransId="{607A1F84-FA76-416A-A4F8-AD2F22346F09}"/>
    <dgm:cxn modelId="{CBE3CAB5-8BFC-457D-8180-1F3CB3C8DB6B}" srcId="{29D0FD2E-9ECE-46CD-8123-4E3045E38239}" destId="{16981981-1482-41B5-B6FD-9F62902AE4E1}" srcOrd="0" destOrd="0" parTransId="{09142FAF-5DA2-4C27-921C-9C8955B9FC82}" sibTransId="{BE87548B-48CD-416F-8C7C-63952D97C4C5}"/>
    <dgm:cxn modelId="{27C0A210-60B6-4BC6-B139-378ADAAD3971}" type="presOf" srcId="{D232BD3E-7312-46CC-988D-483C8A7322AC}" destId="{0CC15615-7817-426E-B9FD-1AC88707DC67}" srcOrd="0" destOrd="0" presId="urn:microsoft.com/office/officeart/2005/8/layout/orgChart1"/>
    <dgm:cxn modelId="{ACBFFB04-D443-4E61-8EC9-566F45B446A2}" srcId="{0F525D6A-B861-4E18-8375-CE72C1904B2F}" destId="{10C9C52A-EAB1-4BC0-A7E0-9FD675615A04}" srcOrd="2" destOrd="0" parTransId="{EF0431D8-73D0-4630-A7B3-B41BED844C00}" sibTransId="{9F47E7A0-ACEB-4DB7-89D1-F197DD558D20}"/>
    <dgm:cxn modelId="{249A408F-A633-4EE5-81DC-820C84E3AA57}" srcId="{CFF36614-9AFF-42B6-AD62-80370222AFB1}" destId="{DBD747A8-F793-4D80-BE52-52CD3D902C96}" srcOrd="0" destOrd="0" parTransId="{F1997625-23DF-4D20-B3F3-D6F77BA9BFD9}" sibTransId="{38B1388E-BD0A-4E12-96E1-614C1E8A4CB1}"/>
    <dgm:cxn modelId="{16BCA9C4-7AC0-427F-997F-3C2FD82129F1}" srcId="{CFF36614-9AFF-42B6-AD62-80370222AFB1}" destId="{97F9C042-3F40-4EC7-9DBD-74F2FDE49350}" srcOrd="2" destOrd="0" parTransId="{62CB5FD2-CC94-4C85-ACC6-ABC55634FE08}" sibTransId="{4AF50DBE-D5E9-4F46-848E-176BC02F55B4}"/>
    <dgm:cxn modelId="{DAA86FD4-455E-4C72-8A52-4ACA9693DD1C}" type="presOf" srcId="{FC9F6D90-D99D-4FC1-B3CD-B7095E3D1A07}" destId="{FBD2D005-7D2B-4543-8126-3D72B1AEE9D6}" srcOrd="0" destOrd="0" presId="urn:microsoft.com/office/officeart/2005/8/layout/orgChart1"/>
    <dgm:cxn modelId="{380C6207-D742-4890-A140-3F5292E0ED90}" type="presOf" srcId="{97F9C042-3F40-4EC7-9DBD-74F2FDE49350}" destId="{C89DEA8C-521D-447C-90C1-8EE814961654}" srcOrd="0" destOrd="0" presId="urn:microsoft.com/office/officeart/2005/8/layout/orgChart1"/>
    <dgm:cxn modelId="{3BB067D7-9E84-4517-A7D8-A8EF3E168B46}" type="presOf" srcId="{6C4FBAC0-460A-4F0E-B51A-C9F2957126F6}" destId="{55F5F841-B853-486A-85F4-B190CE9D7BD2}" srcOrd="0" destOrd="0" presId="urn:microsoft.com/office/officeart/2005/8/layout/orgChart1"/>
    <dgm:cxn modelId="{D97E1A82-DA6C-4675-B846-0BC4E35745F7}" type="presOf" srcId="{10C9C52A-EAB1-4BC0-A7E0-9FD675615A04}" destId="{AEA92A01-EF68-4832-9F51-5E6863C12BE6}" srcOrd="1" destOrd="0" presId="urn:microsoft.com/office/officeart/2005/8/layout/orgChart1"/>
    <dgm:cxn modelId="{5F4B50F2-C6DE-4531-B652-85ADCAFB8B86}" type="presOf" srcId="{09142FAF-5DA2-4C27-921C-9C8955B9FC82}" destId="{5A37F213-6480-4BDA-80E9-0935E7D37F38}" srcOrd="0" destOrd="0" presId="urn:microsoft.com/office/officeart/2005/8/layout/orgChart1"/>
    <dgm:cxn modelId="{AC761B8E-8671-4811-A54A-870A8CF88BE1}" type="presOf" srcId="{32D4CCFB-D219-4E1C-9ECD-3B4370884719}" destId="{49D3A89A-CB70-4EEC-AC60-267339085A62}" srcOrd="1" destOrd="0" presId="urn:microsoft.com/office/officeart/2005/8/layout/orgChart1"/>
    <dgm:cxn modelId="{793FA4DB-65C6-4A43-B044-C2CA5647E7B9}" type="presOf" srcId="{D232BD3E-7312-46CC-988D-483C8A7322AC}" destId="{7BC02409-DD66-4C63-B7B9-28D8C49F1BA3}" srcOrd="1" destOrd="0" presId="urn:microsoft.com/office/officeart/2005/8/layout/orgChart1"/>
    <dgm:cxn modelId="{CB7A42F1-DBB0-4515-88B7-8C90A588C752}" srcId="{50D97527-0059-4EF3-B8A3-13E52983900B}" destId="{A28A401E-E2D1-47D6-8551-A127C69A15C9}" srcOrd="1" destOrd="0" parTransId="{2F10DC91-0844-4A76-A506-01691BDBF6B7}" sibTransId="{CDF9AAE7-F3CC-4DC5-B57F-0992CAF4360F}"/>
    <dgm:cxn modelId="{2BEAA7B6-DB1E-435C-9E03-537AAC609E22}" srcId="{5A626C05-83BF-42CC-946A-AF57ECB2203E}" destId="{29D0FD2E-9ECE-46CD-8123-4E3045E38239}" srcOrd="1" destOrd="0" parTransId="{6C4FBAC0-460A-4F0E-B51A-C9F2957126F6}" sibTransId="{8A37D9D3-F275-467E-9856-A442179A12B8}"/>
    <dgm:cxn modelId="{7442FA31-733F-4D14-866B-376EC4A7D6C9}" type="presOf" srcId="{E25D3175-6198-4C99-9FB6-E484112945F7}" destId="{9BFDD466-AD3F-495E-AD04-269094354D30}" srcOrd="0" destOrd="0" presId="urn:microsoft.com/office/officeart/2005/8/layout/orgChart1"/>
    <dgm:cxn modelId="{484F8AA7-9721-40C1-9D76-0BD76F58BE62}" srcId="{29D0FD2E-9ECE-46CD-8123-4E3045E38239}" destId="{8A21CE47-D46B-4B1C-B570-15A492100545}" srcOrd="2" destOrd="0" parTransId="{63E75D64-0BD6-485B-A036-84A6B1427AC2}" sibTransId="{604681D2-CADF-49A3-A507-3484024A0352}"/>
    <dgm:cxn modelId="{00EA1218-616B-4C27-B27F-E4908670CA40}" type="presOf" srcId="{74258011-1294-4BAA-AE4D-8BAAA509FCDF}" destId="{4ABA92B2-93E7-4101-80AC-5D6FD6B70313}" srcOrd="1" destOrd="0" presId="urn:microsoft.com/office/officeart/2005/8/layout/orgChart1"/>
    <dgm:cxn modelId="{8FEE3BB1-506A-4D95-8EAA-DF08987BA41A}" type="presOf" srcId="{8A21CE47-D46B-4B1C-B570-15A492100545}" destId="{CE49866A-1C18-42BF-9ECE-F96A285DA453}" srcOrd="0" destOrd="0" presId="urn:microsoft.com/office/officeart/2005/8/layout/orgChart1"/>
    <dgm:cxn modelId="{3C22CBB5-2240-4229-9842-848D480D2085}" type="presOf" srcId="{B0D91466-6D64-4B11-811D-C70137AECC2B}" destId="{302AE4DA-22BD-4B47-81FD-C3DCFC7029EE}" srcOrd="1" destOrd="0" presId="urn:microsoft.com/office/officeart/2005/8/layout/orgChart1"/>
    <dgm:cxn modelId="{1EACC988-CA08-4A00-AA19-23A123B2E5DC}" type="presOf" srcId="{462B13C7-ADBA-46CE-98FE-6AA68EC9864C}" destId="{1D0CA4C8-A43A-41CB-AA2A-2DF3F8EA734D}" srcOrd="0" destOrd="0" presId="urn:microsoft.com/office/officeart/2005/8/layout/orgChart1"/>
    <dgm:cxn modelId="{B51FBC33-7C5E-482F-9F83-77348D2B52E8}" type="presOf" srcId="{260B634A-5810-4399-B84F-FF18EE593414}" destId="{E879BC6A-2BE4-4E7F-8691-4ED1C68C4C61}" srcOrd="0" destOrd="0" presId="urn:microsoft.com/office/officeart/2005/8/layout/orgChart1"/>
    <dgm:cxn modelId="{1B6787F9-083D-441F-AA2B-33AC84D4E8FF}" type="presOf" srcId="{32D4CCFB-D219-4E1C-9ECD-3B4370884719}" destId="{512CDAF4-2FB8-4991-8515-C9B2EF731056}" srcOrd="0" destOrd="0" presId="urn:microsoft.com/office/officeart/2005/8/layout/orgChart1"/>
    <dgm:cxn modelId="{812B78C6-07B2-4263-B5E1-203E20E5B207}" type="presOf" srcId="{7C843F30-E642-4D67-BD08-7E0472836255}" destId="{36A62303-BFAA-4C5B-8A58-B894130BD886}" srcOrd="0" destOrd="0" presId="urn:microsoft.com/office/officeart/2005/8/layout/orgChart1"/>
    <dgm:cxn modelId="{2CB59D2C-C474-4A8B-B573-E4456DF68624}" type="presOf" srcId="{B2EFEABD-2F2B-4C42-A9D4-8096F78EC5BB}" destId="{F5A2E127-C275-4E21-A16A-82F7F78B3F35}" srcOrd="0" destOrd="0" presId="urn:microsoft.com/office/officeart/2005/8/layout/orgChart1"/>
    <dgm:cxn modelId="{E8F73B45-BF20-4BE1-B0E8-DEBDA5F36326}" type="presOf" srcId="{98F09B3C-1D4C-455B-BCBB-96A0CE38F2DB}" destId="{FE8D0EA8-6905-44EA-80DB-B2A8ECC86A48}" srcOrd="1" destOrd="0" presId="urn:microsoft.com/office/officeart/2005/8/layout/orgChart1"/>
    <dgm:cxn modelId="{BB8E7CCD-1734-4DC3-913C-6B1DF47F70BE}" type="presOf" srcId="{98F09B3C-1D4C-455B-BCBB-96A0CE38F2DB}" destId="{609C9797-5EB5-4E2D-A6D3-D7BB994E1ADA}" srcOrd="0" destOrd="0" presId="urn:microsoft.com/office/officeart/2005/8/layout/orgChart1"/>
    <dgm:cxn modelId="{DB5330E0-CAB5-4C7C-8375-2457D9407986}" srcId="{0F525D6A-B861-4E18-8375-CE72C1904B2F}" destId="{74258011-1294-4BAA-AE4D-8BAAA509FCDF}" srcOrd="1" destOrd="0" parTransId="{72BDC22B-45F9-41E9-8C70-8C074A843654}" sibTransId="{652B2343-01C5-4707-B6CD-2FBCA0AA538A}"/>
    <dgm:cxn modelId="{D50DDD06-052A-4BBD-A4D0-D066E0541494}" srcId="{50D97527-0059-4EF3-B8A3-13E52983900B}" destId="{5A626C05-83BF-42CC-946A-AF57ECB2203E}" srcOrd="0" destOrd="0" parTransId="{90ADA39B-62AD-43C3-A6A0-3A815396EBB2}" sibTransId="{855D4FA7-E1B3-4271-9004-71321A6C9F20}"/>
    <dgm:cxn modelId="{4D3D0203-02F4-496D-808C-8ADDCCA70EED}" type="presOf" srcId="{CFF36614-9AFF-42B6-AD62-80370222AFB1}" destId="{82744F38-4F7C-4AE5-A8A1-726AD9F0F577}" srcOrd="0" destOrd="0" presId="urn:microsoft.com/office/officeart/2005/8/layout/orgChart1"/>
    <dgm:cxn modelId="{34C17F49-4C8B-4A36-924D-1DCB32AC26EB}" srcId="{B218E651-C5D2-43EB-A661-BA9DBDAFF162}" destId="{D232BD3E-7312-46CC-988D-483C8A7322AC}" srcOrd="1" destOrd="0" parTransId="{462B13C7-ADBA-46CE-98FE-6AA68EC9864C}" sibTransId="{38292204-4BE4-4BFE-A70A-4D85193AD195}"/>
    <dgm:cxn modelId="{A14D4165-2ED0-4E4C-8F49-4195AED5A210}" type="presOf" srcId="{EF0431D8-73D0-4630-A7B3-B41BED844C00}" destId="{E54A0236-DB9F-44AD-B62B-B477F9EF5F75}" srcOrd="0" destOrd="0" presId="urn:microsoft.com/office/officeart/2005/8/layout/orgChart1"/>
    <dgm:cxn modelId="{7A6ED282-8BED-4EE6-9FAA-D09FF2882B7A}" type="presOf" srcId="{8427D4BA-5C23-4B7C-9E94-4FB2532615FC}" destId="{C631328F-974E-4133-AA04-98DA8818FEDD}" srcOrd="0" destOrd="0" presId="urn:microsoft.com/office/officeart/2005/8/layout/orgChart1"/>
    <dgm:cxn modelId="{AF362F8C-C832-406D-A755-02F7BEE5AF70}" type="presOf" srcId="{DBD747A8-F793-4D80-BE52-52CD3D902C96}" destId="{1D808DBF-9757-41D1-BA70-075F3EA90DF9}" srcOrd="0" destOrd="0" presId="urn:microsoft.com/office/officeart/2005/8/layout/orgChart1"/>
    <dgm:cxn modelId="{F82A7C73-AED6-4EE8-86A0-99E32ECAC6DC}" type="presOf" srcId="{8427D4BA-5C23-4B7C-9E94-4FB2532615FC}" destId="{A6CAB8BC-723F-464C-B412-9CEB37C80EFD}" srcOrd="1" destOrd="0" presId="urn:microsoft.com/office/officeart/2005/8/layout/orgChart1"/>
    <dgm:cxn modelId="{A1DE0023-68A7-4955-95F0-A3BA05555D24}" type="presOf" srcId="{F1997625-23DF-4D20-B3F3-D6F77BA9BFD9}" destId="{25E64361-DB13-4559-9BF1-79D02B7FE858}" srcOrd="0" destOrd="0" presId="urn:microsoft.com/office/officeart/2005/8/layout/orgChart1"/>
    <dgm:cxn modelId="{3C73FF37-13E2-4463-B423-D5991167F47F}" type="presOf" srcId="{97F9C042-3F40-4EC7-9DBD-74F2FDE49350}" destId="{9C6BD8C5-3FC3-42CB-9A84-EF5971BBEBBC}" srcOrd="1" destOrd="0" presId="urn:microsoft.com/office/officeart/2005/8/layout/orgChart1"/>
    <dgm:cxn modelId="{8EAE3160-C729-44B8-8A5C-CEC211193230}" type="presOf" srcId="{63E75D64-0BD6-485B-A036-84A6B1427AC2}" destId="{82F48D56-DA02-4908-8FD5-EBC189F069FE}" srcOrd="0" destOrd="0" presId="urn:microsoft.com/office/officeart/2005/8/layout/orgChart1"/>
    <dgm:cxn modelId="{E294AB4E-873F-48AB-9A22-8528A1E56EFC}" type="presOf" srcId="{B0D91466-6D64-4B11-811D-C70137AECC2B}" destId="{4945ECD6-A0DF-474F-9952-00B2142C0660}" srcOrd="0" destOrd="0" presId="urn:microsoft.com/office/officeart/2005/8/layout/orgChart1"/>
    <dgm:cxn modelId="{EB7CF705-4B51-4283-88FC-1E3FD5D2BD8B}" srcId="{29D0FD2E-9ECE-46CD-8123-4E3045E38239}" destId="{F3D16E95-1885-41E8-911C-DCA1D70EDCA6}" srcOrd="3" destOrd="0" parTransId="{FC9F6D90-D99D-4FC1-B3CD-B7095E3D1A07}" sibTransId="{0F7B81CA-EBDB-4356-A132-8466E831C17E}"/>
    <dgm:cxn modelId="{FFC26463-6303-4F18-8C5F-E6EF6810750D}" type="presOf" srcId="{29D0FD2E-9ECE-46CD-8123-4E3045E38239}" destId="{C99976D0-B7A2-4047-8ADD-E59E076EEE8F}" srcOrd="0" destOrd="0" presId="urn:microsoft.com/office/officeart/2005/8/layout/orgChart1"/>
    <dgm:cxn modelId="{CD5EA62A-4ECF-41E1-944A-1D099DE68651}" type="presOf" srcId="{B218E651-C5D2-43EB-A661-BA9DBDAFF162}" destId="{0F914088-BA0F-447F-AC16-96861E82971A}" srcOrd="1" destOrd="0" presId="urn:microsoft.com/office/officeart/2005/8/layout/orgChart1"/>
    <dgm:cxn modelId="{3E90E0B4-8D95-4747-82AA-F9D2342BEB96}" type="presOf" srcId="{5A626C05-83BF-42CC-946A-AF57ECB2203E}" destId="{FB089A77-29FD-4024-9602-5970E05C5AA7}" srcOrd="0" destOrd="0" presId="urn:microsoft.com/office/officeart/2005/8/layout/orgChart1"/>
    <dgm:cxn modelId="{533C7567-730A-4B40-9A17-2B69DA691EAC}" type="presOf" srcId="{2B082547-A005-48A6-8895-2369344720B0}" destId="{B81FCA33-6051-4566-A464-9328BE1EE17B}" srcOrd="0" destOrd="0" presId="urn:microsoft.com/office/officeart/2005/8/layout/orgChart1"/>
    <dgm:cxn modelId="{F239BDD9-EAA4-4588-9026-51633EEA6BBD}" type="presOf" srcId="{D925D1D3-D122-4739-9B8C-4BF98CD6F426}" destId="{F46F508C-F657-45F5-B380-E90C8D4A024F}" srcOrd="0" destOrd="0" presId="urn:microsoft.com/office/officeart/2005/8/layout/orgChart1"/>
    <dgm:cxn modelId="{4F708187-A1FE-4136-94F8-C8DF8ACF2BF9}" type="presOf" srcId="{29D0FD2E-9ECE-46CD-8123-4E3045E38239}" destId="{B0D402C2-8699-45F3-92C5-346DE4A9D1F1}" srcOrd="1" destOrd="0" presId="urn:microsoft.com/office/officeart/2005/8/layout/orgChart1"/>
    <dgm:cxn modelId="{2AC75D24-BEE5-417B-A858-D631F1A5A97A}" type="presOf" srcId="{10C9C52A-EAB1-4BC0-A7E0-9FD675615A04}" destId="{89C8FF1E-511C-4AD3-8D79-CC3925582BB9}" srcOrd="0" destOrd="0" presId="urn:microsoft.com/office/officeart/2005/8/layout/orgChart1"/>
    <dgm:cxn modelId="{E3697986-A296-4544-B070-016EF41BEE3A}" srcId="{CFF36614-9AFF-42B6-AD62-80370222AFB1}" destId="{B0D91466-6D64-4B11-811D-C70137AECC2B}" srcOrd="1" destOrd="0" parTransId="{CC8C4220-D069-4ACF-945E-7781D1073828}" sibTransId="{75A17A6F-21D6-415E-89E5-2B5187246E4B}"/>
    <dgm:cxn modelId="{A8310A56-6CC9-4C73-BC01-B79E165E638B}" type="presOf" srcId="{5A626C05-83BF-42CC-946A-AF57ECB2203E}" destId="{9551A650-FB5C-4778-84CF-334E3EDB10AF}" srcOrd="1" destOrd="0" presId="urn:microsoft.com/office/officeart/2005/8/layout/orgChart1"/>
    <dgm:cxn modelId="{2AAC2B69-C0B5-4722-8324-AD717774592A}" type="presParOf" srcId="{9F551C03-C692-4B8F-AC8B-8CD41EB01AF9}" destId="{97FAC8A6-134D-4EE2-9758-F871709BD77A}" srcOrd="0" destOrd="0" presId="urn:microsoft.com/office/officeart/2005/8/layout/orgChart1"/>
    <dgm:cxn modelId="{17A33B88-5F49-4479-B7BB-F3C2CECCDB99}" type="presParOf" srcId="{97FAC8A6-134D-4EE2-9758-F871709BD77A}" destId="{081017FB-F61C-4B2D-B17B-437A0834A205}" srcOrd="0" destOrd="0" presId="urn:microsoft.com/office/officeart/2005/8/layout/orgChart1"/>
    <dgm:cxn modelId="{FB438513-D02C-47A7-A9C0-DED29B5DE014}" type="presParOf" srcId="{081017FB-F61C-4B2D-B17B-437A0834A205}" destId="{FB089A77-29FD-4024-9602-5970E05C5AA7}" srcOrd="0" destOrd="0" presId="urn:microsoft.com/office/officeart/2005/8/layout/orgChart1"/>
    <dgm:cxn modelId="{A029D72D-AA9B-4517-A6C1-6D3C1B3330F8}" type="presParOf" srcId="{081017FB-F61C-4B2D-B17B-437A0834A205}" destId="{9551A650-FB5C-4778-84CF-334E3EDB10AF}" srcOrd="1" destOrd="0" presId="urn:microsoft.com/office/officeart/2005/8/layout/orgChart1"/>
    <dgm:cxn modelId="{C4F71339-3CDA-41C8-BFD0-35EC986C07F9}" type="presParOf" srcId="{97FAC8A6-134D-4EE2-9758-F871709BD77A}" destId="{0EA03DB9-1887-4D0C-AE80-9E7279458838}" srcOrd="1" destOrd="0" presId="urn:microsoft.com/office/officeart/2005/8/layout/orgChart1"/>
    <dgm:cxn modelId="{0135BD09-087C-40EB-91E7-D0ED37D2E819}" type="presParOf" srcId="{0EA03DB9-1887-4D0C-AE80-9E7279458838}" destId="{9BFDD466-AD3F-495E-AD04-269094354D30}" srcOrd="0" destOrd="0" presId="urn:microsoft.com/office/officeart/2005/8/layout/orgChart1"/>
    <dgm:cxn modelId="{783B11DB-D3ED-403D-AE34-52A9D8FD5A15}" type="presParOf" srcId="{0EA03DB9-1887-4D0C-AE80-9E7279458838}" destId="{1D240BBD-1567-40BD-A1BE-247C8FDD6CEF}" srcOrd="1" destOrd="0" presId="urn:microsoft.com/office/officeart/2005/8/layout/orgChart1"/>
    <dgm:cxn modelId="{D4D3CFBE-155E-48F8-827B-F80A14F79144}" type="presParOf" srcId="{1D240BBD-1567-40BD-A1BE-247C8FDD6CEF}" destId="{06CEC93F-586B-4F02-9286-2690F2EF9808}" srcOrd="0" destOrd="0" presId="urn:microsoft.com/office/officeart/2005/8/layout/orgChart1"/>
    <dgm:cxn modelId="{F3275237-A825-4FB8-8CA2-23687B4B0FBE}" type="presParOf" srcId="{06CEC93F-586B-4F02-9286-2690F2EF9808}" destId="{192D2B54-16A6-4C58-ACC6-B6DFBA5521D1}" srcOrd="0" destOrd="0" presId="urn:microsoft.com/office/officeart/2005/8/layout/orgChart1"/>
    <dgm:cxn modelId="{56CDF8AB-C307-444A-BAC0-8EB40563B984}" type="presParOf" srcId="{06CEC93F-586B-4F02-9286-2690F2EF9808}" destId="{0F914088-BA0F-447F-AC16-96861E82971A}" srcOrd="1" destOrd="0" presId="urn:microsoft.com/office/officeart/2005/8/layout/orgChart1"/>
    <dgm:cxn modelId="{260004DF-72C2-4179-8C6A-2A672094EC4A}" type="presParOf" srcId="{1D240BBD-1567-40BD-A1BE-247C8FDD6CEF}" destId="{A74F3CAB-3A11-4393-A3DB-88DE550F1CC2}" srcOrd="1" destOrd="0" presId="urn:microsoft.com/office/officeart/2005/8/layout/orgChart1"/>
    <dgm:cxn modelId="{83EE8B35-7A1D-45A9-BDBB-E226E33AEFC3}" type="presParOf" srcId="{A74F3CAB-3A11-4393-A3DB-88DE550F1CC2}" destId="{E879BC6A-2BE4-4E7F-8691-4ED1C68C4C61}" srcOrd="0" destOrd="0" presId="urn:microsoft.com/office/officeart/2005/8/layout/orgChart1"/>
    <dgm:cxn modelId="{53D2A0E3-C2B9-4C19-86A9-E5FB87CBFA2C}" type="presParOf" srcId="{A74F3CAB-3A11-4393-A3DB-88DE550F1CC2}" destId="{495E1727-8DD7-414E-9EBB-9BB8C2DD2202}" srcOrd="1" destOrd="0" presId="urn:microsoft.com/office/officeart/2005/8/layout/orgChart1"/>
    <dgm:cxn modelId="{07272EB6-199B-4E1F-8D16-4DC9011D405F}" type="presParOf" srcId="{495E1727-8DD7-414E-9EBB-9BB8C2DD2202}" destId="{8E24A92B-D640-4ACB-977E-4160115030C7}" srcOrd="0" destOrd="0" presId="urn:microsoft.com/office/officeart/2005/8/layout/orgChart1"/>
    <dgm:cxn modelId="{762DC093-9166-4092-9820-D1E9C3CA831D}" type="presParOf" srcId="{8E24A92B-D640-4ACB-977E-4160115030C7}" destId="{36A62303-BFAA-4C5B-8A58-B894130BD886}" srcOrd="0" destOrd="0" presId="urn:microsoft.com/office/officeart/2005/8/layout/orgChart1"/>
    <dgm:cxn modelId="{BA7C50AB-27A1-4251-A9B2-EA080439C0B3}" type="presParOf" srcId="{8E24A92B-D640-4ACB-977E-4160115030C7}" destId="{051D399D-1967-4A80-8671-0037FECD090B}" srcOrd="1" destOrd="0" presId="urn:microsoft.com/office/officeart/2005/8/layout/orgChart1"/>
    <dgm:cxn modelId="{7D4067F5-9480-42ED-9D3D-7A030F1183DC}" type="presParOf" srcId="{495E1727-8DD7-414E-9EBB-9BB8C2DD2202}" destId="{7C192286-6AE1-4449-B720-6CC892199D48}" srcOrd="1" destOrd="0" presId="urn:microsoft.com/office/officeart/2005/8/layout/orgChart1"/>
    <dgm:cxn modelId="{32E1E0F1-F17A-49E9-9580-B5AD7FEC22CC}" type="presParOf" srcId="{495E1727-8DD7-414E-9EBB-9BB8C2DD2202}" destId="{363210CF-C036-4A68-8B0D-697BA8EB698C}" srcOrd="2" destOrd="0" presId="urn:microsoft.com/office/officeart/2005/8/layout/orgChart1"/>
    <dgm:cxn modelId="{F2B6530D-F407-4816-92E6-4DF6935CC702}" type="presParOf" srcId="{A74F3CAB-3A11-4393-A3DB-88DE550F1CC2}" destId="{1D0CA4C8-A43A-41CB-AA2A-2DF3F8EA734D}" srcOrd="2" destOrd="0" presId="urn:microsoft.com/office/officeart/2005/8/layout/orgChart1"/>
    <dgm:cxn modelId="{4913B78C-4CE4-4F74-808C-2B81927CFD88}" type="presParOf" srcId="{A74F3CAB-3A11-4393-A3DB-88DE550F1CC2}" destId="{24CD4576-09FF-4B94-ACA4-75762C78AB9A}" srcOrd="3" destOrd="0" presId="urn:microsoft.com/office/officeart/2005/8/layout/orgChart1"/>
    <dgm:cxn modelId="{AE5D4621-C7D9-4258-A398-1F5B883B7535}" type="presParOf" srcId="{24CD4576-09FF-4B94-ACA4-75762C78AB9A}" destId="{21B83754-92BD-493E-806F-B1272B0B487E}" srcOrd="0" destOrd="0" presId="urn:microsoft.com/office/officeart/2005/8/layout/orgChart1"/>
    <dgm:cxn modelId="{629DFACF-A171-4C00-8597-5EA9923A4FE4}" type="presParOf" srcId="{21B83754-92BD-493E-806F-B1272B0B487E}" destId="{0CC15615-7817-426E-B9FD-1AC88707DC67}" srcOrd="0" destOrd="0" presId="urn:microsoft.com/office/officeart/2005/8/layout/orgChart1"/>
    <dgm:cxn modelId="{E4337461-572B-449D-9756-AFB56C9377F5}" type="presParOf" srcId="{21B83754-92BD-493E-806F-B1272B0B487E}" destId="{7BC02409-DD66-4C63-B7B9-28D8C49F1BA3}" srcOrd="1" destOrd="0" presId="urn:microsoft.com/office/officeart/2005/8/layout/orgChart1"/>
    <dgm:cxn modelId="{E629D62F-9AC5-443A-B2CB-E1F03EFD68E0}" type="presParOf" srcId="{24CD4576-09FF-4B94-ACA4-75762C78AB9A}" destId="{29B60147-E7EA-4AD7-804D-727268A0F4B2}" srcOrd="1" destOrd="0" presId="urn:microsoft.com/office/officeart/2005/8/layout/orgChart1"/>
    <dgm:cxn modelId="{E4247D47-09CD-4DCF-8352-D93908313497}" type="presParOf" srcId="{24CD4576-09FF-4B94-ACA4-75762C78AB9A}" destId="{FE158DE8-7339-41D8-B145-DAA5021FC083}" srcOrd="2" destOrd="0" presId="urn:microsoft.com/office/officeart/2005/8/layout/orgChart1"/>
    <dgm:cxn modelId="{9F1C3FA9-7A8D-41CD-B186-8DF32E52534F}" type="presParOf" srcId="{A74F3CAB-3A11-4393-A3DB-88DE550F1CC2}" destId="{F46F508C-F657-45F5-B380-E90C8D4A024F}" srcOrd="4" destOrd="0" presId="urn:microsoft.com/office/officeart/2005/8/layout/orgChart1"/>
    <dgm:cxn modelId="{0575E9CF-0D15-47A2-8BD4-E32EC5EB2B53}" type="presParOf" srcId="{A74F3CAB-3A11-4393-A3DB-88DE550F1CC2}" destId="{44F8C9E6-E85D-402D-BD40-14FE9CE8DAD1}" srcOrd="5" destOrd="0" presId="urn:microsoft.com/office/officeart/2005/8/layout/orgChart1"/>
    <dgm:cxn modelId="{B8E78B26-3EED-4971-A436-8DC69CD55515}" type="presParOf" srcId="{44F8C9E6-E85D-402D-BD40-14FE9CE8DAD1}" destId="{2CF8D6F0-13CB-48BC-B800-BE65CA6B5547}" srcOrd="0" destOrd="0" presId="urn:microsoft.com/office/officeart/2005/8/layout/orgChart1"/>
    <dgm:cxn modelId="{0FB2708E-9CA8-437C-9FB8-F18027E73C6B}" type="presParOf" srcId="{2CF8D6F0-13CB-48BC-B800-BE65CA6B5547}" destId="{C631328F-974E-4133-AA04-98DA8818FEDD}" srcOrd="0" destOrd="0" presId="urn:microsoft.com/office/officeart/2005/8/layout/orgChart1"/>
    <dgm:cxn modelId="{87FC6762-95B0-4624-AE7F-DC699F21E200}" type="presParOf" srcId="{2CF8D6F0-13CB-48BC-B800-BE65CA6B5547}" destId="{A6CAB8BC-723F-464C-B412-9CEB37C80EFD}" srcOrd="1" destOrd="0" presId="urn:microsoft.com/office/officeart/2005/8/layout/orgChart1"/>
    <dgm:cxn modelId="{541BB5C4-FCBC-4FBA-B955-681B584D85ED}" type="presParOf" srcId="{44F8C9E6-E85D-402D-BD40-14FE9CE8DAD1}" destId="{C22733EB-8212-4197-9727-9B2C0E609911}" srcOrd="1" destOrd="0" presId="urn:microsoft.com/office/officeart/2005/8/layout/orgChart1"/>
    <dgm:cxn modelId="{1458B15C-6095-4EFA-936E-D9A5CBC0FBEB}" type="presParOf" srcId="{44F8C9E6-E85D-402D-BD40-14FE9CE8DAD1}" destId="{D1961F97-0ACF-46A5-B282-69287E7BDC14}" srcOrd="2" destOrd="0" presId="urn:microsoft.com/office/officeart/2005/8/layout/orgChart1"/>
    <dgm:cxn modelId="{FFCE2910-AC08-4B40-99D7-61209BECB39C}" type="presParOf" srcId="{1D240BBD-1567-40BD-A1BE-247C8FDD6CEF}" destId="{90743FBF-C8F3-4286-AA10-5EC378AA2790}" srcOrd="2" destOrd="0" presId="urn:microsoft.com/office/officeart/2005/8/layout/orgChart1"/>
    <dgm:cxn modelId="{64967E3A-0300-4254-AB81-C24432323CB2}" type="presParOf" srcId="{0EA03DB9-1887-4D0C-AE80-9E7279458838}" destId="{55F5F841-B853-486A-85F4-B190CE9D7BD2}" srcOrd="2" destOrd="0" presId="urn:microsoft.com/office/officeart/2005/8/layout/orgChart1"/>
    <dgm:cxn modelId="{A31C659B-A6CB-450F-9DC1-20D9CE96A6D4}" type="presParOf" srcId="{0EA03DB9-1887-4D0C-AE80-9E7279458838}" destId="{87AFDE91-EAB4-42BB-AEB8-6AC46CB5DFEA}" srcOrd="3" destOrd="0" presId="urn:microsoft.com/office/officeart/2005/8/layout/orgChart1"/>
    <dgm:cxn modelId="{24C86CA1-B1D4-4CE1-9F52-F1F325CF13A3}" type="presParOf" srcId="{87AFDE91-EAB4-42BB-AEB8-6AC46CB5DFEA}" destId="{97A63885-E39B-4CEC-8EFC-2491C70AEACA}" srcOrd="0" destOrd="0" presId="urn:microsoft.com/office/officeart/2005/8/layout/orgChart1"/>
    <dgm:cxn modelId="{4C87712D-419D-4DC9-9E50-4DB1B00831F1}" type="presParOf" srcId="{97A63885-E39B-4CEC-8EFC-2491C70AEACA}" destId="{C99976D0-B7A2-4047-8ADD-E59E076EEE8F}" srcOrd="0" destOrd="0" presId="urn:microsoft.com/office/officeart/2005/8/layout/orgChart1"/>
    <dgm:cxn modelId="{C4698E0D-36FF-4B03-AC0E-151F3D8B9DA2}" type="presParOf" srcId="{97A63885-E39B-4CEC-8EFC-2491C70AEACA}" destId="{B0D402C2-8699-45F3-92C5-346DE4A9D1F1}" srcOrd="1" destOrd="0" presId="urn:microsoft.com/office/officeart/2005/8/layout/orgChart1"/>
    <dgm:cxn modelId="{0C354619-45F4-4FAA-BF82-66FE5915BF6A}" type="presParOf" srcId="{87AFDE91-EAB4-42BB-AEB8-6AC46CB5DFEA}" destId="{5B492521-4372-452E-82B2-DCBC734DAA8F}" srcOrd="1" destOrd="0" presId="urn:microsoft.com/office/officeart/2005/8/layout/orgChart1"/>
    <dgm:cxn modelId="{E56BEAC4-AEA3-438F-9FA1-B58DA689474D}" type="presParOf" srcId="{5B492521-4372-452E-82B2-DCBC734DAA8F}" destId="{5A37F213-6480-4BDA-80E9-0935E7D37F38}" srcOrd="0" destOrd="0" presId="urn:microsoft.com/office/officeart/2005/8/layout/orgChart1"/>
    <dgm:cxn modelId="{916D933A-1C98-45DE-8E23-D5C694BF36AF}" type="presParOf" srcId="{5B492521-4372-452E-82B2-DCBC734DAA8F}" destId="{A23FF080-A658-48F5-9112-03F4C4913174}" srcOrd="1" destOrd="0" presId="urn:microsoft.com/office/officeart/2005/8/layout/orgChart1"/>
    <dgm:cxn modelId="{BBDBCA0C-5C31-4500-B0DD-C14A822C7405}" type="presParOf" srcId="{A23FF080-A658-48F5-9112-03F4C4913174}" destId="{5D63F3BD-4C6E-4A82-9928-BC49B75B128A}" srcOrd="0" destOrd="0" presId="urn:microsoft.com/office/officeart/2005/8/layout/orgChart1"/>
    <dgm:cxn modelId="{15C79807-46C1-4DAC-B133-739C8BAF9925}" type="presParOf" srcId="{5D63F3BD-4C6E-4A82-9928-BC49B75B128A}" destId="{A02BB553-8C7D-45F7-8BF3-988A8FD1ED0C}" srcOrd="0" destOrd="0" presId="urn:microsoft.com/office/officeart/2005/8/layout/orgChart1"/>
    <dgm:cxn modelId="{56A5EAB0-BF0D-4661-A78D-FA82217284DC}" type="presParOf" srcId="{5D63F3BD-4C6E-4A82-9928-BC49B75B128A}" destId="{64DC0F3C-3519-4C13-9F2E-1D6748ECD707}" srcOrd="1" destOrd="0" presId="urn:microsoft.com/office/officeart/2005/8/layout/orgChart1"/>
    <dgm:cxn modelId="{6F287B19-4779-423D-AD43-E102A545D24A}" type="presParOf" srcId="{A23FF080-A658-48F5-9112-03F4C4913174}" destId="{EAA47BBF-607A-4398-B1FD-74220B591124}" srcOrd="1" destOrd="0" presId="urn:microsoft.com/office/officeart/2005/8/layout/orgChart1"/>
    <dgm:cxn modelId="{4AAC7081-A29F-4D68-8E2C-AD16714B54CA}" type="presParOf" srcId="{A23FF080-A658-48F5-9112-03F4C4913174}" destId="{6DE7DB45-E015-4908-8BF7-8B2A17829AF0}" srcOrd="2" destOrd="0" presId="urn:microsoft.com/office/officeart/2005/8/layout/orgChart1"/>
    <dgm:cxn modelId="{6DC83104-3966-4414-943D-406DF23AD20E}" type="presParOf" srcId="{5B492521-4372-452E-82B2-DCBC734DAA8F}" destId="{E6746BB0-9626-40E7-A5EA-588AF3655DD4}" srcOrd="2" destOrd="0" presId="urn:microsoft.com/office/officeart/2005/8/layout/orgChart1"/>
    <dgm:cxn modelId="{B4BE5324-C671-4559-9737-F05A2E941F30}" type="presParOf" srcId="{5B492521-4372-452E-82B2-DCBC734DAA8F}" destId="{EFA3EB74-32A7-4397-A603-535815D5603F}" srcOrd="3" destOrd="0" presId="urn:microsoft.com/office/officeart/2005/8/layout/orgChart1"/>
    <dgm:cxn modelId="{00A1B395-CAB7-41FE-A7BE-6DC2E39DB46B}" type="presParOf" srcId="{EFA3EB74-32A7-4397-A603-535815D5603F}" destId="{D197996D-AA0D-42A3-B7B4-8EB08114227C}" srcOrd="0" destOrd="0" presId="urn:microsoft.com/office/officeart/2005/8/layout/orgChart1"/>
    <dgm:cxn modelId="{6C0B8363-C94B-43AB-A8C7-63664F9AC9B5}" type="presParOf" srcId="{D197996D-AA0D-42A3-B7B4-8EB08114227C}" destId="{C7495D9D-08AE-4487-9CB0-ED6294CAEA74}" srcOrd="0" destOrd="0" presId="urn:microsoft.com/office/officeart/2005/8/layout/orgChart1"/>
    <dgm:cxn modelId="{0B141F28-E64A-46AB-A8DD-47240CB87048}" type="presParOf" srcId="{D197996D-AA0D-42A3-B7B4-8EB08114227C}" destId="{08D0002E-59EE-4452-A655-A3C841BAE740}" srcOrd="1" destOrd="0" presId="urn:microsoft.com/office/officeart/2005/8/layout/orgChart1"/>
    <dgm:cxn modelId="{43A84117-7BF5-40E7-95F5-9F6485BC3A56}" type="presParOf" srcId="{EFA3EB74-32A7-4397-A603-535815D5603F}" destId="{3AFAA1D4-2AB7-4D90-BA3C-4B6EC0B7A1E5}" srcOrd="1" destOrd="0" presId="urn:microsoft.com/office/officeart/2005/8/layout/orgChart1"/>
    <dgm:cxn modelId="{18B3B391-CF1E-4B42-B5C4-3B6846B62A89}" type="presParOf" srcId="{EFA3EB74-32A7-4397-A603-535815D5603F}" destId="{DD6A8FB3-C1FF-430C-9214-0C9F389FD406}" srcOrd="2" destOrd="0" presId="urn:microsoft.com/office/officeart/2005/8/layout/orgChart1"/>
    <dgm:cxn modelId="{505D88AC-A541-4C8D-A701-BFA07BB8CD60}" type="presParOf" srcId="{5B492521-4372-452E-82B2-DCBC734DAA8F}" destId="{82F48D56-DA02-4908-8FD5-EBC189F069FE}" srcOrd="4" destOrd="0" presId="urn:microsoft.com/office/officeart/2005/8/layout/orgChart1"/>
    <dgm:cxn modelId="{AC102A17-F688-4ADD-9117-0FA5A2CC0FB3}" type="presParOf" srcId="{5B492521-4372-452E-82B2-DCBC734DAA8F}" destId="{864D0D20-146E-4484-BD98-1E9680F30C85}" srcOrd="5" destOrd="0" presId="urn:microsoft.com/office/officeart/2005/8/layout/orgChart1"/>
    <dgm:cxn modelId="{1BC17DA4-7CED-416A-AAB6-93CF0F023C2F}" type="presParOf" srcId="{864D0D20-146E-4484-BD98-1E9680F30C85}" destId="{99A52A3F-B159-4EE1-9FEF-740CCDC65B81}" srcOrd="0" destOrd="0" presId="urn:microsoft.com/office/officeart/2005/8/layout/orgChart1"/>
    <dgm:cxn modelId="{0BEE62FA-B9E4-4645-905E-C838724A4DF0}" type="presParOf" srcId="{99A52A3F-B159-4EE1-9FEF-740CCDC65B81}" destId="{CE49866A-1C18-42BF-9ECE-F96A285DA453}" srcOrd="0" destOrd="0" presId="urn:microsoft.com/office/officeart/2005/8/layout/orgChart1"/>
    <dgm:cxn modelId="{D1A2A2D6-0D91-436B-80A2-DC89ABBEDE09}" type="presParOf" srcId="{99A52A3F-B159-4EE1-9FEF-740CCDC65B81}" destId="{2FF8786A-6922-46AE-B56F-6150D79A1354}" srcOrd="1" destOrd="0" presId="urn:microsoft.com/office/officeart/2005/8/layout/orgChart1"/>
    <dgm:cxn modelId="{405ECB15-1AFE-4815-8148-AF9D26FB12A6}" type="presParOf" srcId="{864D0D20-146E-4484-BD98-1E9680F30C85}" destId="{88BD1F81-44CF-41F4-8AA4-9AAA8765B4A4}" srcOrd="1" destOrd="0" presId="urn:microsoft.com/office/officeart/2005/8/layout/orgChart1"/>
    <dgm:cxn modelId="{CA840FFF-9FCC-4130-9E36-B2FB51404227}" type="presParOf" srcId="{864D0D20-146E-4484-BD98-1E9680F30C85}" destId="{71CACF0E-CDF3-4C0C-9921-415E97E45C7E}" srcOrd="2" destOrd="0" presId="urn:microsoft.com/office/officeart/2005/8/layout/orgChart1"/>
    <dgm:cxn modelId="{871CCA1D-F09A-4F22-BA9F-8CBD38F551E1}" type="presParOf" srcId="{5B492521-4372-452E-82B2-DCBC734DAA8F}" destId="{FBD2D005-7D2B-4543-8126-3D72B1AEE9D6}" srcOrd="6" destOrd="0" presId="urn:microsoft.com/office/officeart/2005/8/layout/orgChart1"/>
    <dgm:cxn modelId="{3DFC0368-67CC-4F2D-9854-8124768E2CBE}" type="presParOf" srcId="{5B492521-4372-452E-82B2-DCBC734DAA8F}" destId="{B0A542CF-B2E0-4167-8508-3070FBE94CE7}" srcOrd="7" destOrd="0" presId="urn:microsoft.com/office/officeart/2005/8/layout/orgChart1"/>
    <dgm:cxn modelId="{E4740DFD-63CB-4768-88DF-08E783B48AD0}" type="presParOf" srcId="{B0A542CF-B2E0-4167-8508-3070FBE94CE7}" destId="{E9AB142F-2815-45B9-B964-823DCC9FC607}" srcOrd="0" destOrd="0" presId="urn:microsoft.com/office/officeart/2005/8/layout/orgChart1"/>
    <dgm:cxn modelId="{EB1A8959-EA4F-47DA-A62A-615FB738BDFA}" type="presParOf" srcId="{E9AB142F-2815-45B9-B964-823DCC9FC607}" destId="{A24983C9-9444-47E9-85D5-9B666036CCEA}" srcOrd="0" destOrd="0" presId="urn:microsoft.com/office/officeart/2005/8/layout/orgChart1"/>
    <dgm:cxn modelId="{9D34C717-7C3A-4D71-8E03-329BEC346486}" type="presParOf" srcId="{E9AB142F-2815-45B9-B964-823DCC9FC607}" destId="{C5E57010-D5B4-4615-993E-CDDB2EEE5BBC}" srcOrd="1" destOrd="0" presId="urn:microsoft.com/office/officeart/2005/8/layout/orgChart1"/>
    <dgm:cxn modelId="{7E0CF42D-9A82-4D70-9DAB-98ED894344AE}" type="presParOf" srcId="{B0A542CF-B2E0-4167-8508-3070FBE94CE7}" destId="{0F916AA9-2604-46F6-817E-84E5D1843EE6}" srcOrd="1" destOrd="0" presId="urn:microsoft.com/office/officeart/2005/8/layout/orgChart1"/>
    <dgm:cxn modelId="{C84A458E-2295-4010-9C89-DF07295DD681}" type="presParOf" srcId="{B0A542CF-B2E0-4167-8508-3070FBE94CE7}" destId="{9CEAB9BE-B806-4341-985A-8ACA153864BC}" srcOrd="2" destOrd="0" presId="urn:microsoft.com/office/officeart/2005/8/layout/orgChart1"/>
    <dgm:cxn modelId="{F5AF1908-295E-45A8-A010-E688264A5C97}" type="presParOf" srcId="{87AFDE91-EAB4-42BB-AEB8-6AC46CB5DFEA}" destId="{1012F0C9-FE8B-46D9-9BEC-C2D5ADE38155}" srcOrd="2" destOrd="0" presId="urn:microsoft.com/office/officeart/2005/8/layout/orgChart1"/>
    <dgm:cxn modelId="{A0A0C3C9-52E1-4AAA-A817-98C9E713F6D6}" type="presParOf" srcId="{0EA03DB9-1887-4D0C-AE80-9E7279458838}" destId="{F57592DA-770A-4621-9653-23A305D341DA}" srcOrd="4" destOrd="0" presId="urn:microsoft.com/office/officeart/2005/8/layout/orgChart1"/>
    <dgm:cxn modelId="{78940915-94F2-4C10-84AF-10BCFAB0FCEC}" type="presParOf" srcId="{0EA03DB9-1887-4D0C-AE80-9E7279458838}" destId="{DCF4C296-D19A-4EF2-8302-50CD86A78D7B}" srcOrd="5" destOrd="0" presId="urn:microsoft.com/office/officeart/2005/8/layout/orgChart1"/>
    <dgm:cxn modelId="{D94A8A70-44E4-4DFB-830C-495E1CE8C30A}" type="presParOf" srcId="{DCF4C296-D19A-4EF2-8302-50CD86A78D7B}" destId="{CAA0BAE6-C90A-4497-872F-D4EFDF8C21A2}" srcOrd="0" destOrd="0" presId="urn:microsoft.com/office/officeart/2005/8/layout/orgChart1"/>
    <dgm:cxn modelId="{2DC54A35-A6F0-4694-8362-29E83690317F}" type="presParOf" srcId="{CAA0BAE6-C90A-4497-872F-D4EFDF8C21A2}" destId="{838813B2-469F-4F5C-A176-EA5CF332AC7B}" srcOrd="0" destOrd="0" presId="urn:microsoft.com/office/officeart/2005/8/layout/orgChart1"/>
    <dgm:cxn modelId="{BFDB8EED-C70B-4F25-AFCC-9B144F27434D}" type="presParOf" srcId="{CAA0BAE6-C90A-4497-872F-D4EFDF8C21A2}" destId="{D575E33F-4AA7-48FD-A053-50CB2A9B3329}" srcOrd="1" destOrd="0" presId="urn:microsoft.com/office/officeart/2005/8/layout/orgChart1"/>
    <dgm:cxn modelId="{2E10DE46-0CFE-4E6F-9010-8CDE87FF3F48}" type="presParOf" srcId="{DCF4C296-D19A-4EF2-8302-50CD86A78D7B}" destId="{9565DD18-7E19-4BAC-BDB2-FED9EDB38337}" srcOrd="1" destOrd="0" presId="urn:microsoft.com/office/officeart/2005/8/layout/orgChart1"/>
    <dgm:cxn modelId="{A3829660-A109-4E19-8132-EC72770B8D6F}" type="presParOf" srcId="{9565DD18-7E19-4BAC-BDB2-FED9EDB38337}" destId="{5BCA07DC-2C38-4C6E-84A8-F47F7D73ACC8}" srcOrd="0" destOrd="0" presId="urn:microsoft.com/office/officeart/2005/8/layout/orgChart1"/>
    <dgm:cxn modelId="{12A3D564-7346-4AE0-87AE-E5705AC70E41}" type="presParOf" srcId="{9565DD18-7E19-4BAC-BDB2-FED9EDB38337}" destId="{02BCEB0B-CD55-460C-B96E-58F39D3DEE5B}" srcOrd="1" destOrd="0" presId="urn:microsoft.com/office/officeart/2005/8/layout/orgChart1"/>
    <dgm:cxn modelId="{62365131-358D-461E-BC1E-76D6B93EAA79}" type="presParOf" srcId="{02BCEB0B-CD55-460C-B96E-58F39D3DEE5B}" destId="{DDB73916-41FB-44EB-B0B4-34527FA9DF7F}" srcOrd="0" destOrd="0" presId="urn:microsoft.com/office/officeart/2005/8/layout/orgChart1"/>
    <dgm:cxn modelId="{0C28DB13-8534-4F7C-A692-ED6713AF515D}" type="presParOf" srcId="{DDB73916-41FB-44EB-B0B4-34527FA9DF7F}" destId="{512CDAF4-2FB8-4991-8515-C9B2EF731056}" srcOrd="0" destOrd="0" presId="urn:microsoft.com/office/officeart/2005/8/layout/orgChart1"/>
    <dgm:cxn modelId="{D7A10661-4738-4074-B662-4458A17DC52D}" type="presParOf" srcId="{DDB73916-41FB-44EB-B0B4-34527FA9DF7F}" destId="{49D3A89A-CB70-4EEC-AC60-267339085A62}" srcOrd="1" destOrd="0" presId="urn:microsoft.com/office/officeart/2005/8/layout/orgChart1"/>
    <dgm:cxn modelId="{16343A83-87D5-4930-8454-F9AAF0152E93}" type="presParOf" srcId="{02BCEB0B-CD55-460C-B96E-58F39D3DEE5B}" destId="{B08D4794-4F5F-417B-862E-7BD62612613F}" srcOrd="1" destOrd="0" presId="urn:microsoft.com/office/officeart/2005/8/layout/orgChart1"/>
    <dgm:cxn modelId="{F49EDF35-DBBD-4476-A27A-D2222E9D4E76}" type="presParOf" srcId="{02BCEB0B-CD55-460C-B96E-58F39D3DEE5B}" destId="{635C8249-2B09-482D-A353-3D6664BA1F6C}" srcOrd="2" destOrd="0" presId="urn:microsoft.com/office/officeart/2005/8/layout/orgChart1"/>
    <dgm:cxn modelId="{6BAAAE0A-A8AB-4BE5-B51A-939E27B9AA6F}" type="presParOf" srcId="{9565DD18-7E19-4BAC-BDB2-FED9EDB38337}" destId="{9B830CCA-EA65-494B-9A8C-017D0FEA1EF4}" srcOrd="2" destOrd="0" presId="urn:microsoft.com/office/officeart/2005/8/layout/orgChart1"/>
    <dgm:cxn modelId="{39B2B79E-3B63-43A5-8A5F-0B5D8CB1D39F}" type="presParOf" srcId="{9565DD18-7E19-4BAC-BDB2-FED9EDB38337}" destId="{6E01DFA7-6839-442D-8812-7B1C20C7281A}" srcOrd="3" destOrd="0" presId="urn:microsoft.com/office/officeart/2005/8/layout/orgChart1"/>
    <dgm:cxn modelId="{9CA13ABB-EE2D-41E3-9C80-C6AB3ECA9DC3}" type="presParOf" srcId="{6E01DFA7-6839-442D-8812-7B1C20C7281A}" destId="{DD162641-83F3-426C-BF78-9C76C53ED6E1}" srcOrd="0" destOrd="0" presId="urn:microsoft.com/office/officeart/2005/8/layout/orgChart1"/>
    <dgm:cxn modelId="{773793BC-5F03-4668-A659-9986755EE981}" type="presParOf" srcId="{DD162641-83F3-426C-BF78-9C76C53ED6E1}" destId="{DBAF4942-3BD1-4F83-93EB-069F01A8DCDE}" srcOrd="0" destOrd="0" presId="urn:microsoft.com/office/officeart/2005/8/layout/orgChart1"/>
    <dgm:cxn modelId="{0B46A24D-9825-4535-8245-D7908A216551}" type="presParOf" srcId="{DD162641-83F3-426C-BF78-9C76C53ED6E1}" destId="{4ABA92B2-93E7-4101-80AC-5D6FD6B70313}" srcOrd="1" destOrd="0" presId="urn:microsoft.com/office/officeart/2005/8/layout/orgChart1"/>
    <dgm:cxn modelId="{B3E6C2DB-E213-4D9B-9D79-25CF1303F56B}" type="presParOf" srcId="{6E01DFA7-6839-442D-8812-7B1C20C7281A}" destId="{69BE4D06-6256-41BA-8013-DC645150ACFD}" srcOrd="1" destOrd="0" presId="urn:microsoft.com/office/officeart/2005/8/layout/orgChart1"/>
    <dgm:cxn modelId="{0A237612-55E5-4083-88C5-928DD70F90D5}" type="presParOf" srcId="{6E01DFA7-6839-442D-8812-7B1C20C7281A}" destId="{5D4DD2F0-5521-46CA-837E-5B27C0C7354B}" srcOrd="2" destOrd="0" presId="urn:microsoft.com/office/officeart/2005/8/layout/orgChart1"/>
    <dgm:cxn modelId="{DC764CE6-338A-460F-9E52-95161F239058}" type="presParOf" srcId="{9565DD18-7E19-4BAC-BDB2-FED9EDB38337}" destId="{E54A0236-DB9F-44AD-B62B-B477F9EF5F75}" srcOrd="4" destOrd="0" presId="urn:microsoft.com/office/officeart/2005/8/layout/orgChart1"/>
    <dgm:cxn modelId="{C593B5B2-85B9-4C6E-8BB2-97DD195C9423}" type="presParOf" srcId="{9565DD18-7E19-4BAC-BDB2-FED9EDB38337}" destId="{7657D1A8-F5FB-4027-B31A-AD59E9500E45}" srcOrd="5" destOrd="0" presId="urn:microsoft.com/office/officeart/2005/8/layout/orgChart1"/>
    <dgm:cxn modelId="{7EB61AFC-D706-4D8D-AD85-BA65C67F66DC}" type="presParOf" srcId="{7657D1A8-F5FB-4027-B31A-AD59E9500E45}" destId="{F82A4804-E6FC-41C7-B3A5-AD226F80EC92}" srcOrd="0" destOrd="0" presId="urn:microsoft.com/office/officeart/2005/8/layout/orgChart1"/>
    <dgm:cxn modelId="{72A7933B-7374-47DA-8933-CEC048CE8AE6}" type="presParOf" srcId="{F82A4804-E6FC-41C7-B3A5-AD226F80EC92}" destId="{89C8FF1E-511C-4AD3-8D79-CC3925582BB9}" srcOrd="0" destOrd="0" presId="urn:microsoft.com/office/officeart/2005/8/layout/orgChart1"/>
    <dgm:cxn modelId="{CC0D6165-8538-4084-B290-1B329B569514}" type="presParOf" srcId="{F82A4804-E6FC-41C7-B3A5-AD226F80EC92}" destId="{AEA92A01-EF68-4832-9F51-5E6863C12BE6}" srcOrd="1" destOrd="0" presId="urn:microsoft.com/office/officeart/2005/8/layout/orgChart1"/>
    <dgm:cxn modelId="{FD0AFFD2-63BF-4E4C-B0B0-F9A0E45360DA}" type="presParOf" srcId="{7657D1A8-F5FB-4027-B31A-AD59E9500E45}" destId="{C77DC8FC-931A-4A2F-B00A-0FB86E839B4D}" srcOrd="1" destOrd="0" presId="urn:microsoft.com/office/officeart/2005/8/layout/orgChart1"/>
    <dgm:cxn modelId="{6B6B4A27-D816-44BB-BB73-06EC881CE65B}" type="presParOf" srcId="{7657D1A8-F5FB-4027-B31A-AD59E9500E45}" destId="{0EC1D19F-62F4-40A5-9BE9-64A24E67A841}" srcOrd="2" destOrd="0" presId="urn:microsoft.com/office/officeart/2005/8/layout/orgChart1"/>
    <dgm:cxn modelId="{F6E2E4F0-BA70-47BC-A734-C11F392EADEB}" type="presParOf" srcId="{9565DD18-7E19-4BAC-BDB2-FED9EDB38337}" destId="{F5A2E127-C275-4E21-A16A-82F7F78B3F35}" srcOrd="6" destOrd="0" presId="urn:microsoft.com/office/officeart/2005/8/layout/orgChart1"/>
    <dgm:cxn modelId="{D24CE6D8-1A51-4C8E-8C67-EC3D53FE21E7}" type="presParOf" srcId="{9565DD18-7E19-4BAC-BDB2-FED9EDB38337}" destId="{FD878CB4-08FC-4584-AB1E-5552866DFE6A}" srcOrd="7" destOrd="0" presId="urn:microsoft.com/office/officeart/2005/8/layout/orgChart1"/>
    <dgm:cxn modelId="{4FBC5CA2-F081-4357-AB1D-6708A9D035DC}" type="presParOf" srcId="{FD878CB4-08FC-4584-AB1E-5552866DFE6A}" destId="{36F62487-8772-4BB3-87B9-E92FCA29E610}" srcOrd="0" destOrd="0" presId="urn:microsoft.com/office/officeart/2005/8/layout/orgChart1"/>
    <dgm:cxn modelId="{2713E985-E6B3-4751-8561-7F409B028BCC}" type="presParOf" srcId="{36F62487-8772-4BB3-87B9-E92FCA29E610}" destId="{609C9797-5EB5-4E2D-A6D3-D7BB994E1ADA}" srcOrd="0" destOrd="0" presId="urn:microsoft.com/office/officeart/2005/8/layout/orgChart1"/>
    <dgm:cxn modelId="{29C03AFE-4963-451C-BDFE-8454B1B13F61}" type="presParOf" srcId="{36F62487-8772-4BB3-87B9-E92FCA29E610}" destId="{FE8D0EA8-6905-44EA-80DB-B2A8ECC86A48}" srcOrd="1" destOrd="0" presId="urn:microsoft.com/office/officeart/2005/8/layout/orgChart1"/>
    <dgm:cxn modelId="{56490C9C-648F-44A2-8CB3-A2F19EAECE4B}" type="presParOf" srcId="{FD878CB4-08FC-4584-AB1E-5552866DFE6A}" destId="{5B9B5639-DBAF-4B8F-ADE4-A2D3734F9D28}" srcOrd="1" destOrd="0" presId="urn:microsoft.com/office/officeart/2005/8/layout/orgChart1"/>
    <dgm:cxn modelId="{5DEAD118-6573-4359-97A8-7ACC5534FE7B}" type="presParOf" srcId="{FD878CB4-08FC-4584-AB1E-5552866DFE6A}" destId="{0B6543DA-51BD-47D5-8F59-D89D240A96AD}" srcOrd="2" destOrd="0" presId="urn:microsoft.com/office/officeart/2005/8/layout/orgChart1"/>
    <dgm:cxn modelId="{48E7F209-4CE7-4C5F-BD8C-21ABC6CCBAD9}" type="presParOf" srcId="{DCF4C296-D19A-4EF2-8302-50CD86A78D7B}" destId="{0B0FE24A-0425-499B-8E23-16466118541F}" srcOrd="2" destOrd="0" presId="urn:microsoft.com/office/officeart/2005/8/layout/orgChart1"/>
    <dgm:cxn modelId="{90C19F07-0B0D-4AFF-8402-10156E83972F}" type="presParOf" srcId="{0EA03DB9-1887-4D0C-AE80-9E7279458838}" destId="{B81FCA33-6051-4566-A464-9328BE1EE17B}" srcOrd="6" destOrd="0" presId="urn:microsoft.com/office/officeart/2005/8/layout/orgChart1"/>
    <dgm:cxn modelId="{C2754D1F-C5DA-4EA5-A7F7-249569436244}" type="presParOf" srcId="{0EA03DB9-1887-4D0C-AE80-9E7279458838}" destId="{04CFC6E0-A757-48FE-8FB4-A040C348CC93}" srcOrd="7" destOrd="0" presId="urn:microsoft.com/office/officeart/2005/8/layout/orgChart1"/>
    <dgm:cxn modelId="{152521C7-A452-4DB8-8680-E3DB4AACBC8C}" type="presParOf" srcId="{04CFC6E0-A757-48FE-8FB4-A040C348CC93}" destId="{436FAB29-EAD6-43C3-954B-26AAE714CB4A}" srcOrd="0" destOrd="0" presId="urn:microsoft.com/office/officeart/2005/8/layout/orgChart1"/>
    <dgm:cxn modelId="{78237CF0-E056-4392-9F2A-F5FF1DF9C3CD}" type="presParOf" srcId="{436FAB29-EAD6-43C3-954B-26AAE714CB4A}" destId="{82744F38-4F7C-4AE5-A8A1-726AD9F0F577}" srcOrd="0" destOrd="0" presId="urn:microsoft.com/office/officeart/2005/8/layout/orgChart1"/>
    <dgm:cxn modelId="{D2C02F48-6F79-4479-A1F0-A1F5220B59CE}" type="presParOf" srcId="{436FAB29-EAD6-43C3-954B-26AAE714CB4A}" destId="{F7B0B5A8-9C80-49F1-A673-C24CA9E6BD8D}" srcOrd="1" destOrd="0" presId="urn:microsoft.com/office/officeart/2005/8/layout/orgChart1"/>
    <dgm:cxn modelId="{03BBBDC1-7C20-48EA-82DC-79A46CFD87E4}" type="presParOf" srcId="{04CFC6E0-A757-48FE-8FB4-A040C348CC93}" destId="{288E3A6F-4C87-4D93-AADE-7D6E1D8E02EA}" srcOrd="1" destOrd="0" presId="urn:microsoft.com/office/officeart/2005/8/layout/orgChart1"/>
    <dgm:cxn modelId="{0411600C-7E11-4D51-8B3C-275940AE89EA}" type="presParOf" srcId="{288E3A6F-4C87-4D93-AADE-7D6E1D8E02EA}" destId="{25E64361-DB13-4559-9BF1-79D02B7FE858}" srcOrd="0" destOrd="0" presId="urn:microsoft.com/office/officeart/2005/8/layout/orgChart1"/>
    <dgm:cxn modelId="{74107AF0-5E83-4B22-A4E5-71905F7D735D}" type="presParOf" srcId="{288E3A6F-4C87-4D93-AADE-7D6E1D8E02EA}" destId="{1B678399-1CFA-4672-A64C-A5B72CCF6DB8}" srcOrd="1" destOrd="0" presId="urn:microsoft.com/office/officeart/2005/8/layout/orgChart1"/>
    <dgm:cxn modelId="{BB9E7FE4-7807-4859-8A75-80425BC4A9E6}" type="presParOf" srcId="{1B678399-1CFA-4672-A64C-A5B72CCF6DB8}" destId="{CF6F106E-C0E5-49D3-B632-E51C8AB0CA40}" srcOrd="0" destOrd="0" presId="urn:microsoft.com/office/officeart/2005/8/layout/orgChart1"/>
    <dgm:cxn modelId="{33D6B869-8427-4D73-BB9F-D3DA7B66AB51}" type="presParOf" srcId="{CF6F106E-C0E5-49D3-B632-E51C8AB0CA40}" destId="{1D808DBF-9757-41D1-BA70-075F3EA90DF9}" srcOrd="0" destOrd="0" presId="urn:microsoft.com/office/officeart/2005/8/layout/orgChart1"/>
    <dgm:cxn modelId="{7E6C757F-EE19-4506-821A-DF3B350D50EC}" type="presParOf" srcId="{CF6F106E-C0E5-49D3-B632-E51C8AB0CA40}" destId="{C8214C4E-8CFD-4C87-9D08-13C9D6EB21BB}" srcOrd="1" destOrd="0" presId="urn:microsoft.com/office/officeart/2005/8/layout/orgChart1"/>
    <dgm:cxn modelId="{12BF47A9-FB2E-46CD-946B-BBB4AA7F0FC8}" type="presParOf" srcId="{1B678399-1CFA-4672-A64C-A5B72CCF6DB8}" destId="{67F5D6C2-3AD4-4E54-A1C5-E6B86C150C48}" srcOrd="1" destOrd="0" presId="urn:microsoft.com/office/officeart/2005/8/layout/orgChart1"/>
    <dgm:cxn modelId="{154D286E-72E7-4DF6-9F85-C58EB8B3E29C}" type="presParOf" srcId="{1B678399-1CFA-4672-A64C-A5B72CCF6DB8}" destId="{EBEC126A-7DCB-44A2-8646-185D53D62A9B}" srcOrd="2" destOrd="0" presId="urn:microsoft.com/office/officeart/2005/8/layout/orgChart1"/>
    <dgm:cxn modelId="{7D9DC8D5-E16C-4F38-AC65-2E03D64FF676}" type="presParOf" srcId="{288E3A6F-4C87-4D93-AADE-7D6E1D8E02EA}" destId="{A01E73AF-D978-4BCA-AFBD-51C3C8FCA442}" srcOrd="2" destOrd="0" presId="urn:microsoft.com/office/officeart/2005/8/layout/orgChart1"/>
    <dgm:cxn modelId="{2A2849DD-ACB0-4CDA-9196-9D386EB56143}" type="presParOf" srcId="{288E3A6F-4C87-4D93-AADE-7D6E1D8E02EA}" destId="{096BF78C-D706-48EB-8D77-663843AA5E1F}" srcOrd="3" destOrd="0" presId="urn:microsoft.com/office/officeart/2005/8/layout/orgChart1"/>
    <dgm:cxn modelId="{44A959CA-B18C-4F0C-A810-5CBAA067ABC5}" type="presParOf" srcId="{096BF78C-D706-48EB-8D77-663843AA5E1F}" destId="{2AFAADCB-CD94-4BF3-A70D-69659DAB820C}" srcOrd="0" destOrd="0" presId="urn:microsoft.com/office/officeart/2005/8/layout/orgChart1"/>
    <dgm:cxn modelId="{4EA213D1-D607-4A7D-84F2-1E983EBA717E}" type="presParOf" srcId="{2AFAADCB-CD94-4BF3-A70D-69659DAB820C}" destId="{4945ECD6-A0DF-474F-9952-00B2142C0660}" srcOrd="0" destOrd="0" presId="urn:microsoft.com/office/officeart/2005/8/layout/orgChart1"/>
    <dgm:cxn modelId="{801842F8-BEA9-440B-A9CC-2BC9C9E8824A}" type="presParOf" srcId="{2AFAADCB-CD94-4BF3-A70D-69659DAB820C}" destId="{302AE4DA-22BD-4B47-81FD-C3DCFC7029EE}" srcOrd="1" destOrd="0" presId="urn:microsoft.com/office/officeart/2005/8/layout/orgChart1"/>
    <dgm:cxn modelId="{D95C1B38-06ED-49BD-B8BF-06107562602A}" type="presParOf" srcId="{096BF78C-D706-48EB-8D77-663843AA5E1F}" destId="{4F41CDB9-2F88-469C-9301-9B29FCFA53C7}" srcOrd="1" destOrd="0" presId="urn:microsoft.com/office/officeart/2005/8/layout/orgChart1"/>
    <dgm:cxn modelId="{AD2EC303-A9B9-421D-88D9-958DB67391D0}" type="presParOf" srcId="{096BF78C-D706-48EB-8D77-663843AA5E1F}" destId="{0321A3E5-8414-4E7B-AEB5-7B77C94667D6}" srcOrd="2" destOrd="0" presId="urn:microsoft.com/office/officeart/2005/8/layout/orgChart1"/>
    <dgm:cxn modelId="{D8DA75C8-68E9-4CDB-A921-C95722D6E7FA}" type="presParOf" srcId="{288E3A6F-4C87-4D93-AADE-7D6E1D8E02EA}" destId="{339DBEF7-5585-4D2D-9E3A-C8A95C2FB9ED}" srcOrd="4" destOrd="0" presId="urn:microsoft.com/office/officeart/2005/8/layout/orgChart1"/>
    <dgm:cxn modelId="{F2AFAD9C-598B-42EC-A021-FADDD10DCBD2}" type="presParOf" srcId="{288E3A6F-4C87-4D93-AADE-7D6E1D8E02EA}" destId="{6E163BAF-0AC8-49D3-BAB9-DEC184F7EA34}" srcOrd="5" destOrd="0" presId="urn:microsoft.com/office/officeart/2005/8/layout/orgChart1"/>
    <dgm:cxn modelId="{10EE0307-DFBC-49DF-834E-B01FFD057EB3}" type="presParOf" srcId="{6E163BAF-0AC8-49D3-BAB9-DEC184F7EA34}" destId="{32F8F767-E7BA-4570-B86B-1FBE90DD7E38}" srcOrd="0" destOrd="0" presId="urn:microsoft.com/office/officeart/2005/8/layout/orgChart1"/>
    <dgm:cxn modelId="{2CB10DEF-B0E8-4521-86A6-30AEF1714159}" type="presParOf" srcId="{32F8F767-E7BA-4570-B86B-1FBE90DD7E38}" destId="{C89DEA8C-521D-447C-90C1-8EE814961654}" srcOrd="0" destOrd="0" presId="urn:microsoft.com/office/officeart/2005/8/layout/orgChart1"/>
    <dgm:cxn modelId="{677A77D5-9558-415A-B1A5-73028D236AB3}" type="presParOf" srcId="{32F8F767-E7BA-4570-B86B-1FBE90DD7E38}" destId="{9C6BD8C5-3FC3-42CB-9A84-EF5971BBEBBC}" srcOrd="1" destOrd="0" presId="urn:microsoft.com/office/officeart/2005/8/layout/orgChart1"/>
    <dgm:cxn modelId="{96609EED-37F4-448D-865D-6706D82BEF03}" type="presParOf" srcId="{6E163BAF-0AC8-49D3-BAB9-DEC184F7EA34}" destId="{73DF3958-0A65-4887-A1BB-912E686F2CEF}" srcOrd="1" destOrd="0" presId="urn:microsoft.com/office/officeart/2005/8/layout/orgChart1"/>
    <dgm:cxn modelId="{C04EE7FB-62DC-43A2-9184-C173C52555B9}" type="presParOf" srcId="{6E163BAF-0AC8-49D3-BAB9-DEC184F7EA34}" destId="{BB576E60-687E-46CE-9B2A-7B914BB93404}" srcOrd="2" destOrd="0" presId="urn:microsoft.com/office/officeart/2005/8/layout/orgChart1"/>
    <dgm:cxn modelId="{DD79FA5B-B939-46CF-96DC-D087465E91E4}" type="presParOf" srcId="{04CFC6E0-A757-48FE-8FB4-A040C348CC93}" destId="{BC089251-9498-4D94-BBBB-AA4B41D00C2D}" srcOrd="2" destOrd="0" presId="urn:microsoft.com/office/officeart/2005/8/layout/orgChart1"/>
    <dgm:cxn modelId="{E939A79D-413A-4182-96ED-010151A86926}" type="presParOf" srcId="{97FAC8A6-134D-4EE2-9758-F871709BD77A}" destId="{2BE860CD-715D-406C-BB92-808A8E56EE60}" srcOrd="2" destOrd="0" presId="urn:microsoft.com/office/officeart/2005/8/layout/orgChart1"/>
    <dgm:cxn modelId="{A921D979-CDD7-4EEA-9597-DEED9D39A0C1}" type="presParOf" srcId="{9F551C03-C692-4B8F-AC8B-8CD41EB01AF9}" destId="{333513BF-C128-4BA5-89AF-FDB010801969}" srcOrd="1" destOrd="0" presId="urn:microsoft.com/office/officeart/2005/8/layout/orgChart1"/>
    <dgm:cxn modelId="{89A73797-8ECB-44D4-A18A-71D8D04A5CF8}" type="presParOf" srcId="{333513BF-C128-4BA5-89AF-FDB010801969}" destId="{8A5F50CA-359A-418D-B43C-05B9488A0052}" srcOrd="0" destOrd="0" presId="urn:microsoft.com/office/officeart/2005/8/layout/orgChart1"/>
    <dgm:cxn modelId="{A1A06905-9073-4C30-B8CE-B164C6161BC5}" type="presParOf" srcId="{8A5F50CA-359A-418D-B43C-05B9488A0052}" destId="{3138F3B1-6DC7-4D34-A4E7-28169E55DDCD}" srcOrd="0" destOrd="0" presId="urn:microsoft.com/office/officeart/2005/8/layout/orgChart1"/>
    <dgm:cxn modelId="{5498EA54-3F3C-4FA1-B112-F9F35D8EC2AF}" type="presParOf" srcId="{8A5F50CA-359A-418D-B43C-05B9488A0052}" destId="{1F1BE199-22DA-40DC-B239-C06E17FD40BC}" srcOrd="1" destOrd="0" presId="urn:microsoft.com/office/officeart/2005/8/layout/orgChart1"/>
    <dgm:cxn modelId="{19584D25-124B-4F92-9A3D-1352F66D6204}" type="presParOf" srcId="{333513BF-C128-4BA5-89AF-FDB010801969}" destId="{38C0F125-AE71-4C0A-AE64-382153B07755}" srcOrd="1" destOrd="0" presId="urn:microsoft.com/office/officeart/2005/8/layout/orgChart1"/>
    <dgm:cxn modelId="{0408C00A-1A9E-4649-BF70-151F56212BAB}" type="presParOf" srcId="{333513BF-C128-4BA5-89AF-FDB010801969}" destId="{C45573FA-71E7-4742-99ED-E5EFF94429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DBEF7-5585-4D2D-9E3A-C8A95C2FB9ED}">
      <dsp:nvSpPr>
        <dsp:cNvPr id="0" name=""/>
        <dsp:cNvSpPr/>
      </dsp:nvSpPr>
      <dsp:spPr>
        <a:xfrm>
          <a:off x="6017757" y="1910425"/>
          <a:ext cx="211290" cy="2648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8179"/>
              </a:lnTo>
              <a:lnTo>
                <a:pt x="211290" y="2648179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E73AF-D978-4BCA-AFBD-51C3C8FCA442}">
      <dsp:nvSpPr>
        <dsp:cNvPr id="0" name=""/>
        <dsp:cNvSpPr/>
      </dsp:nvSpPr>
      <dsp:spPr>
        <a:xfrm>
          <a:off x="6017757" y="1910425"/>
          <a:ext cx="211290" cy="1648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068"/>
              </a:lnTo>
              <a:lnTo>
                <a:pt x="211290" y="1648068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64361-DB13-4559-9BF1-79D02B7FE858}">
      <dsp:nvSpPr>
        <dsp:cNvPr id="0" name=""/>
        <dsp:cNvSpPr/>
      </dsp:nvSpPr>
      <dsp:spPr>
        <a:xfrm>
          <a:off x="6017757" y="1910425"/>
          <a:ext cx="211290" cy="647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958"/>
              </a:lnTo>
              <a:lnTo>
                <a:pt x="211290" y="647958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FCA33-6051-4566-A464-9328BE1EE17B}">
      <dsp:nvSpPr>
        <dsp:cNvPr id="0" name=""/>
        <dsp:cNvSpPr/>
      </dsp:nvSpPr>
      <dsp:spPr>
        <a:xfrm>
          <a:off x="3967299" y="910315"/>
          <a:ext cx="2613900" cy="295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03"/>
              </a:lnTo>
              <a:lnTo>
                <a:pt x="2613900" y="147903"/>
              </a:lnTo>
              <a:lnTo>
                <a:pt x="2613900" y="295807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F5A2E127-C275-4E21-A16A-82F7F78B3F35}">
      <dsp:nvSpPr>
        <dsp:cNvPr id="0" name=""/>
        <dsp:cNvSpPr/>
      </dsp:nvSpPr>
      <dsp:spPr>
        <a:xfrm>
          <a:off x="4313344" y="1910425"/>
          <a:ext cx="211290" cy="3648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8289"/>
              </a:lnTo>
              <a:lnTo>
                <a:pt x="211290" y="3648289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E54A0236-DB9F-44AD-B62B-B477F9EF5F75}">
      <dsp:nvSpPr>
        <dsp:cNvPr id="0" name=""/>
        <dsp:cNvSpPr/>
      </dsp:nvSpPr>
      <dsp:spPr>
        <a:xfrm>
          <a:off x="4313344" y="1910425"/>
          <a:ext cx="211290" cy="2648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8179"/>
              </a:lnTo>
              <a:lnTo>
                <a:pt x="211290" y="2648179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9B830CCA-EA65-494B-9A8C-017D0FEA1EF4}">
      <dsp:nvSpPr>
        <dsp:cNvPr id="0" name=""/>
        <dsp:cNvSpPr/>
      </dsp:nvSpPr>
      <dsp:spPr>
        <a:xfrm>
          <a:off x="4313344" y="1910425"/>
          <a:ext cx="211290" cy="1648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068"/>
              </a:lnTo>
              <a:lnTo>
                <a:pt x="211290" y="1648068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5BCA07DC-2C38-4C6E-84A8-F47F7D73ACC8}">
      <dsp:nvSpPr>
        <dsp:cNvPr id="0" name=""/>
        <dsp:cNvSpPr/>
      </dsp:nvSpPr>
      <dsp:spPr>
        <a:xfrm>
          <a:off x="4313344" y="1910425"/>
          <a:ext cx="211290" cy="647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958"/>
              </a:lnTo>
              <a:lnTo>
                <a:pt x="211290" y="647958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592DA-770A-4621-9653-23A305D341DA}">
      <dsp:nvSpPr>
        <dsp:cNvPr id="0" name=""/>
        <dsp:cNvSpPr/>
      </dsp:nvSpPr>
      <dsp:spPr>
        <a:xfrm>
          <a:off x="3967299" y="910315"/>
          <a:ext cx="909487" cy="295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03"/>
              </a:lnTo>
              <a:lnTo>
                <a:pt x="909487" y="147903"/>
              </a:lnTo>
              <a:lnTo>
                <a:pt x="909487" y="295807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FBD2D005-7D2B-4543-8126-3D72B1AEE9D6}">
      <dsp:nvSpPr>
        <dsp:cNvPr id="0" name=""/>
        <dsp:cNvSpPr/>
      </dsp:nvSpPr>
      <dsp:spPr>
        <a:xfrm>
          <a:off x="2505825" y="1910425"/>
          <a:ext cx="228475" cy="3648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8289"/>
              </a:lnTo>
              <a:lnTo>
                <a:pt x="228475" y="3648289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48D56-DA02-4908-8FD5-EBC189F069FE}">
      <dsp:nvSpPr>
        <dsp:cNvPr id="0" name=""/>
        <dsp:cNvSpPr/>
      </dsp:nvSpPr>
      <dsp:spPr>
        <a:xfrm>
          <a:off x="2505825" y="1910425"/>
          <a:ext cx="228475" cy="2648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8179"/>
              </a:lnTo>
              <a:lnTo>
                <a:pt x="228475" y="2648179"/>
              </a:lnTo>
            </a:path>
          </a:pathLst>
        </a:custGeom>
        <a:noFill/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46BB0-9626-40E7-A5EA-588AF3655DD4}">
      <dsp:nvSpPr>
        <dsp:cNvPr id="0" name=""/>
        <dsp:cNvSpPr/>
      </dsp:nvSpPr>
      <dsp:spPr>
        <a:xfrm>
          <a:off x="2505825" y="1910425"/>
          <a:ext cx="228475" cy="1648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068"/>
              </a:lnTo>
              <a:lnTo>
                <a:pt x="228475" y="1648068"/>
              </a:lnTo>
            </a:path>
          </a:pathLst>
        </a:custGeom>
        <a:noFill/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7F213-6480-4BDA-80E9-0935E7D37F38}">
      <dsp:nvSpPr>
        <dsp:cNvPr id="0" name=""/>
        <dsp:cNvSpPr/>
      </dsp:nvSpPr>
      <dsp:spPr>
        <a:xfrm>
          <a:off x="2505825" y="1910425"/>
          <a:ext cx="228475" cy="647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958"/>
              </a:lnTo>
              <a:lnTo>
                <a:pt x="228475" y="647958"/>
              </a:lnTo>
            </a:path>
          </a:pathLst>
        </a:custGeom>
        <a:noFill/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5F841-B853-486A-85F4-B190CE9D7BD2}">
      <dsp:nvSpPr>
        <dsp:cNvPr id="0" name=""/>
        <dsp:cNvSpPr/>
      </dsp:nvSpPr>
      <dsp:spPr>
        <a:xfrm>
          <a:off x="3115092" y="910315"/>
          <a:ext cx="852206" cy="295807"/>
        </a:xfrm>
        <a:custGeom>
          <a:avLst/>
          <a:gdLst/>
          <a:ahLst/>
          <a:cxnLst/>
          <a:rect l="0" t="0" r="0" b="0"/>
          <a:pathLst>
            <a:path>
              <a:moveTo>
                <a:pt x="852206" y="0"/>
              </a:moveTo>
              <a:lnTo>
                <a:pt x="852206" y="147903"/>
              </a:lnTo>
              <a:lnTo>
                <a:pt x="0" y="147903"/>
              </a:lnTo>
              <a:lnTo>
                <a:pt x="0" y="295807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F46F508C-F657-45F5-B380-E90C8D4A024F}">
      <dsp:nvSpPr>
        <dsp:cNvPr id="0" name=""/>
        <dsp:cNvSpPr/>
      </dsp:nvSpPr>
      <dsp:spPr>
        <a:xfrm>
          <a:off x="789956" y="1910425"/>
          <a:ext cx="211290" cy="2748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919"/>
              </a:lnTo>
              <a:lnTo>
                <a:pt x="211290" y="2748919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0CA4C8-A43A-41CB-AA2A-2DF3F8EA734D}">
      <dsp:nvSpPr>
        <dsp:cNvPr id="0" name=""/>
        <dsp:cNvSpPr/>
      </dsp:nvSpPr>
      <dsp:spPr>
        <a:xfrm>
          <a:off x="789956" y="1910425"/>
          <a:ext cx="211290" cy="1734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4402"/>
              </a:lnTo>
              <a:lnTo>
                <a:pt x="211290" y="1734402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9BC6A-2BE4-4E7F-8691-4ED1C68C4C61}">
      <dsp:nvSpPr>
        <dsp:cNvPr id="0" name=""/>
        <dsp:cNvSpPr/>
      </dsp:nvSpPr>
      <dsp:spPr>
        <a:xfrm>
          <a:off x="789956" y="1910425"/>
          <a:ext cx="211290" cy="69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125"/>
              </a:lnTo>
              <a:lnTo>
                <a:pt x="211290" y="691125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DD466-AD3F-495E-AD04-269094354D30}">
      <dsp:nvSpPr>
        <dsp:cNvPr id="0" name=""/>
        <dsp:cNvSpPr/>
      </dsp:nvSpPr>
      <dsp:spPr>
        <a:xfrm>
          <a:off x="1353398" y="910315"/>
          <a:ext cx="2613900" cy="295807"/>
        </a:xfrm>
        <a:custGeom>
          <a:avLst/>
          <a:gdLst/>
          <a:ahLst/>
          <a:cxnLst/>
          <a:rect l="0" t="0" r="0" b="0"/>
          <a:pathLst>
            <a:path>
              <a:moveTo>
                <a:pt x="2613900" y="0"/>
              </a:moveTo>
              <a:lnTo>
                <a:pt x="2613900" y="147903"/>
              </a:lnTo>
              <a:lnTo>
                <a:pt x="0" y="147903"/>
              </a:lnTo>
              <a:lnTo>
                <a:pt x="0" y="295807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FB089A77-29FD-4024-9602-5970E05C5AA7}">
      <dsp:nvSpPr>
        <dsp:cNvPr id="0" name=""/>
        <dsp:cNvSpPr/>
      </dsp:nvSpPr>
      <dsp:spPr>
        <a:xfrm>
          <a:off x="3101513" y="4158"/>
          <a:ext cx="1731571" cy="906156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smtClean="0"/>
            <a:t>L’INDIDVIDUO COMPETENTE SA COMPIERE SUL SAPERE STORICO UN INSIEME DI OPERAZIONI FINALIZZATE A:</a:t>
          </a:r>
          <a:endParaRPr lang="it-IT" sz="1050" b="1" kern="1200" dirty="0"/>
        </a:p>
      </dsp:txBody>
      <dsp:txXfrm>
        <a:off x="3101513" y="4158"/>
        <a:ext cx="1731571" cy="906156"/>
      </dsp:txXfrm>
    </dsp:sp>
    <dsp:sp modelId="{192D2B54-16A6-4C58-ACC6-B6DFBA5521D1}">
      <dsp:nvSpPr>
        <dsp:cNvPr id="0" name=""/>
        <dsp:cNvSpPr/>
      </dsp:nvSpPr>
      <dsp:spPr>
        <a:xfrm>
          <a:off x="649095" y="1206122"/>
          <a:ext cx="1408605" cy="704302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POSSESSO </a:t>
          </a:r>
          <a:r>
            <a:rPr lang="it-IT" sz="1200" b="1" kern="1200" dirty="0" err="1" smtClean="0"/>
            <a:t>DI</a:t>
          </a:r>
          <a:r>
            <a:rPr lang="it-IT" sz="1200" b="1" kern="1200" dirty="0" smtClean="0"/>
            <a:t> UN’EPISTEMOLOGIA </a:t>
          </a:r>
          <a:r>
            <a:rPr lang="it-IT" sz="1200" b="1" kern="1200" dirty="0" err="1" smtClean="0"/>
            <a:t>DI</a:t>
          </a:r>
          <a:r>
            <a:rPr lang="it-IT" sz="1200" b="1" kern="1200" dirty="0" smtClean="0"/>
            <a:t> BASE</a:t>
          </a:r>
          <a:endParaRPr lang="it-IT" sz="1200" b="1" kern="1200" dirty="0"/>
        </a:p>
      </dsp:txBody>
      <dsp:txXfrm>
        <a:off x="649095" y="1206122"/>
        <a:ext cx="1408605" cy="704302"/>
      </dsp:txXfrm>
    </dsp:sp>
    <dsp:sp modelId="{36A62303-BFAA-4C5B-8A58-B894130BD886}">
      <dsp:nvSpPr>
        <dsp:cNvPr id="0" name=""/>
        <dsp:cNvSpPr/>
      </dsp:nvSpPr>
      <dsp:spPr>
        <a:xfrm>
          <a:off x="1001247" y="2206232"/>
          <a:ext cx="1408605" cy="790636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CONOSCE E DISTINGUE ELEMENTI PROPRIAMENTE FATTUALI</a:t>
          </a:r>
          <a:endParaRPr lang="it-IT" sz="1200" kern="1200" dirty="0"/>
        </a:p>
      </dsp:txBody>
      <dsp:txXfrm>
        <a:off x="1001247" y="2206232"/>
        <a:ext cx="1408605" cy="790636"/>
      </dsp:txXfrm>
    </dsp:sp>
    <dsp:sp modelId="{0CC15615-7817-426E-B9FD-1AC88707DC67}">
      <dsp:nvSpPr>
        <dsp:cNvPr id="0" name=""/>
        <dsp:cNvSpPr/>
      </dsp:nvSpPr>
      <dsp:spPr>
        <a:xfrm>
          <a:off x="1001247" y="3292676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CONOSCE E DISTINGUE ELEMENTI FATTUALI RIELABORATI</a:t>
          </a:r>
          <a:endParaRPr lang="it-IT" sz="1200" kern="1200" dirty="0"/>
        </a:p>
      </dsp:txBody>
      <dsp:txXfrm>
        <a:off x="1001247" y="3292676"/>
        <a:ext cx="1408605" cy="704302"/>
      </dsp:txXfrm>
    </dsp:sp>
    <dsp:sp modelId="{C631328F-974E-4133-AA04-98DA8818FEDD}">
      <dsp:nvSpPr>
        <dsp:cNvPr id="0" name=""/>
        <dsp:cNvSpPr/>
      </dsp:nvSpPr>
      <dsp:spPr>
        <a:xfrm>
          <a:off x="1001247" y="4292786"/>
          <a:ext cx="1408605" cy="73311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RICONOSCE E ANALIZZA ELEMENTI INTERPRETATIVI</a:t>
          </a:r>
          <a:endParaRPr lang="it-IT" sz="1200" kern="1200" dirty="0"/>
        </a:p>
      </dsp:txBody>
      <dsp:txXfrm>
        <a:off x="1001247" y="4292786"/>
        <a:ext cx="1408605" cy="733115"/>
      </dsp:txXfrm>
    </dsp:sp>
    <dsp:sp modelId="{C99976D0-B7A2-4047-8ADD-E59E076EEE8F}">
      <dsp:nvSpPr>
        <dsp:cNvPr id="0" name=""/>
        <dsp:cNvSpPr/>
      </dsp:nvSpPr>
      <dsp:spPr>
        <a:xfrm>
          <a:off x="2353508" y="1206122"/>
          <a:ext cx="1523167" cy="704302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INTERPRETAZIONE CRITICA E PROBLEMATIZZAZIONE</a:t>
          </a:r>
          <a:endParaRPr lang="it-IT" sz="1200" b="1" kern="1200" dirty="0"/>
        </a:p>
      </dsp:txBody>
      <dsp:txXfrm>
        <a:off x="2353508" y="1206122"/>
        <a:ext cx="1523167" cy="704302"/>
      </dsp:txXfrm>
    </dsp:sp>
    <dsp:sp modelId="{A02BB553-8C7D-45F7-8BF3-988A8FD1ED0C}">
      <dsp:nvSpPr>
        <dsp:cNvPr id="0" name=""/>
        <dsp:cNvSpPr/>
      </dsp:nvSpPr>
      <dsp:spPr>
        <a:xfrm>
          <a:off x="2734300" y="220623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ANALIZZA ED INTERPRETA SISTEMI TERRITORIALI IN RELAZIONE CON LE AZIONI UMANE</a:t>
          </a:r>
        </a:p>
      </dsp:txBody>
      <dsp:txXfrm>
        <a:off x="2734300" y="2206232"/>
        <a:ext cx="1408605" cy="704302"/>
      </dsp:txXfrm>
    </dsp:sp>
    <dsp:sp modelId="{C7495D9D-08AE-4487-9CB0-ED6294CAEA74}">
      <dsp:nvSpPr>
        <dsp:cNvPr id="0" name=""/>
        <dsp:cNvSpPr/>
      </dsp:nvSpPr>
      <dsp:spPr>
        <a:xfrm>
          <a:off x="2734300" y="320634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METTE IN RELAZIONE TALI PERCORSI E SITUAZIONI CON IL CONTESTO (A VARI LIVELLI) E CON ALTRI PERCORSI</a:t>
          </a:r>
        </a:p>
      </dsp:txBody>
      <dsp:txXfrm>
        <a:off x="2734300" y="3206342"/>
        <a:ext cx="1408605" cy="704302"/>
      </dsp:txXfrm>
    </dsp:sp>
    <dsp:sp modelId="{CE49866A-1C18-42BF-9ECE-F96A285DA453}">
      <dsp:nvSpPr>
        <dsp:cNvPr id="0" name=""/>
        <dsp:cNvSpPr/>
      </dsp:nvSpPr>
      <dsp:spPr>
        <a:xfrm>
          <a:off x="2734300" y="420645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STORICIZZA ESPERIENZE E PERCORSI PERSONALI E DELLE  COMUNITA’ UMANE</a:t>
          </a:r>
        </a:p>
      </dsp:txBody>
      <dsp:txXfrm>
        <a:off x="2734300" y="4206452"/>
        <a:ext cx="1408605" cy="704302"/>
      </dsp:txXfrm>
    </dsp:sp>
    <dsp:sp modelId="{A24983C9-9444-47E9-85D5-9B666036CCEA}">
      <dsp:nvSpPr>
        <dsp:cNvPr id="0" name=""/>
        <dsp:cNvSpPr/>
      </dsp:nvSpPr>
      <dsp:spPr>
        <a:xfrm>
          <a:off x="2734300" y="5206563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PONE E RISPONDE A DOMANDE SIGNIFICATIVE PER RIELABORARE IL PENSIERO STORICO</a:t>
          </a:r>
        </a:p>
      </dsp:txBody>
      <dsp:txXfrm>
        <a:off x="2734300" y="5206563"/>
        <a:ext cx="1408605" cy="704302"/>
      </dsp:txXfrm>
    </dsp:sp>
    <dsp:sp modelId="{838813B2-469F-4F5C-A176-EA5CF332AC7B}">
      <dsp:nvSpPr>
        <dsp:cNvPr id="0" name=""/>
        <dsp:cNvSpPr/>
      </dsp:nvSpPr>
      <dsp:spPr>
        <a:xfrm>
          <a:off x="4172483" y="1206122"/>
          <a:ext cx="1408605" cy="70430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/>
            <a:t>ORIENTARSI NEL DIVENIRE STORICO UTILIZZANDONE GLI OPERATORI COGNITIVI</a:t>
          </a:r>
          <a:endParaRPr lang="it-IT" sz="1100" b="1" kern="1200" dirty="0"/>
        </a:p>
      </dsp:txBody>
      <dsp:txXfrm>
        <a:off x="4172483" y="1206122"/>
        <a:ext cx="1408605" cy="704302"/>
      </dsp:txXfrm>
    </dsp:sp>
    <dsp:sp modelId="{512CDAF4-2FB8-4991-8515-C9B2EF731056}">
      <dsp:nvSpPr>
        <dsp:cNvPr id="0" name=""/>
        <dsp:cNvSpPr/>
      </dsp:nvSpPr>
      <dsp:spPr>
        <a:xfrm>
          <a:off x="4524635" y="2206232"/>
          <a:ext cx="1408605" cy="704302"/>
        </a:xfrm>
        <a:prstGeom prst="rect">
          <a:avLst/>
        </a:prstGeom>
        <a:noFill/>
        <a:ln w="25400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solidFill>
                <a:schemeClr val="tx1"/>
              </a:solidFill>
              <a:effectLst/>
            </a:rPr>
            <a:t>TEMPO</a:t>
          </a:r>
        </a:p>
      </dsp:txBody>
      <dsp:txXfrm>
        <a:off x="4524635" y="2206232"/>
        <a:ext cx="1408605" cy="704302"/>
      </dsp:txXfrm>
    </dsp:sp>
    <dsp:sp modelId="{DBAF4942-3BD1-4F83-93EB-069F01A8DCDE}">
      <dsp:nvSpPr>
        <dsp:cNvPr id="0" name=""/>
        <dsp:cNvSpPr/>
      </dsp:nvSpPr>
      <dsp:spPr>
        <a:xfrm>
          <a:off x="4524635" y="320634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SPAZIO</a:t>
          </a:r>
        </a:p>
      </dsp:txBody>
      <dsp:txXfrm>
        <a:off x="4524635" y="3206342"/>
        <a:ext cx="1408605" cy="704302"/>
      </dsp:txXfrm>
    </dsp:sp>
    <dsp:sp modelId="{89C8FF1E-511C-4AD3-8D79-CC3925582BB9}">
      <dsp:nvSpPr>
        <dsp:cNvPr id="0" name=""/>
        <dsp:cNvSpPr/>
      </dsp:nvSpPr>
      <dsp:spPr>
        <a:xfrm>
          <a:off x="4524635" y="420645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SCALA</a:t>
          </a:r>
        </a:p>
      </dsp:txBody>
      <dsp:txXfrm>
        <a:off x="4524635" y="4206452"/>
        <a:ext cx="1408605" cy="704302"/>
      </dsp:txXfrm>
    </dsp:sp>
    <dsp:sp modelId="{609C9797-5EB5-4E2D-A6D3-D7BB994E1ADA}">
      <dsp:nvSpPr>
        <dsp:cNvPr id="0" name=""/>
        <dsp:cNvSpPr/>
      </dsp:nvSpPr>
      <dsp:spPr>
        <a:xfrm>
          <a:off x="4524635" y="5206563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TEMATIZZAZIONE</a:t>
          </a:r>
          <a:endParaRPr lang="it-IT" sz="1600" kern="1200" dirty="0" smtClean="0"/>
        </a:p>
      </dsp:txBody>
      <dsp:txXfrm>
        <a:off x="4524635" y="5206563"/>
        <a:ext cx="1408605" cy="704302"/>
      </dsp:txXfrm>
    </dsp:sp>
    <dsp:sp modelId="{82744F38-4F7C-4AE5-A8A1-726AD9F0F577}">
      <dsp:nvSpPr>
        <dsp:cNvPr id="0" name=""/>
        <dsp:cNvSpPr/>
      </dsp:nvSpPr>
      <dsp:spPr>
        <a:xfrm>
          <a:off x="5876896" y="1206122"/>
          <a:ext cx="1408605" cy="704302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USO DEGLI STRUMENTI PROPRI DELLA DISCIPLINA</a:t>
          </a:r>
          <a:r>
            <a:rPr lang="it-IT" sz="1400" b="1" kern="1200" dirty="0" smtClean="0"/>
            <a:t> </a:t>
          </a:r>
          <a:endParaRPr lang="it-IT" sz="1400" b="1" kern="1200" dirty="0"/>
        </a:p>
      </dsp:txBody>
      <dsp:txXfrm>
        <a:off x="5876896" y="1206122"/>
        <a:ext cx="1408605" cy="704302"/>
      </dsp:txXfrm>
    </dsp:sp>
    <dsp:sp modelId="{1D808DBF-9757-41D1-BA70-075F3EA90DF9}">
      <dsp:nvSpPr>
        <dsp:cNvPr id="0" name=""/>
        <dsp:cNvSpPr/>
      </dsp:nvSpPr>
      <dsp:spPr>
        <a:xfrm>
          <a:off x="6229048" y="220623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CONOSCE ED UTILIZZA LE PROCEDURE DELLA RICOSTRUZIONE E DELLA RICERCA STORICA (FONTI)</a:t>
          </a:r>
          <a:endParaRPr lang="it-IT" sz="900" kern="1200" dirty="0"/>
        </a:p>
      </dsp:txBody>
      <dsp:txXfrm>
        <a:off x="6229048" y="2206232"/>
        <a:ext cx="1408605" cy="704302"/>
      </dsp:txXfrm>
    </dsp:sp>
    <dsp:sp modelId="{4945ECD6-A0DF-474F-9952-00B2142C0660}">
      <dsp:nvSpPr>
        <dsp:cNvPr id="0" name=""/>
        <dsp:cNvSpPr/>
      </dsp:nvSpPr>
      <dsp:spPr>
        <a:xfrm>
          <a:off x="6229048" y="320634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CONOSCE, UTILIZZA E PRODUCE “STORIOGRAFIE”</a:t>
          </a:r>
        </a:p>
      </dsp:txBody>
      <dsp:txXfrm>
        <a:off x="6229048" y="3206342"/>
        <a:ext cx="1408605" cy="704302"/>
      </dsp:txXfrm>
    </dsp:sp>
    <dsp:sp modelId="{C89DEA8C-521D-447C-90C1-8EE814961654}">
      <dsp:nvSpPr>
        <dsp:cNvPr id="0" name=""/>
        <dsp:cNvSpPr/>
      </dsp:nvSpPr>
      <dsp:spPr>
        <a:xfrm>
          <a:off x="6229048" y="4206452"/>
          <a:ext cx="1408605" cy="7043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CONOSCE, UTILIZZA E PRODUCE «CARTOGRAFIE» </a:t>
          </a:r>
        </a:p>
      </dsp:txBody>
      <dsp:txXfrm>
        <a:off x="6229048" y="4206452"/>
        <a:ext cx="1408605" cy="704302"/>
      </dsp:txXfrm>
    </dsp:sp>
    <dsp:sp modelId="{3138F3B1-6DC7-4D34-A4E7-28169E55DDCD}">
      <dsp:nvSpPr>
        <dsp:cNvPr id="0" name=""/>
        <dsp:cNvSpPr/>
      </dsp:nvSpPr>
      <dsp:spPr>
        <a:xfrm>
          <a:off x="975025" y="5117750"/>
          <a:ext cx="1408605" cy="73311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/>
            <a:t>SELEZIONA E RICERCA IN MODO AUTONOMO LE INFORMAZIONI STORICHE</a:t>
          </a:r>
          <a:endParaRPr lang="it-IT" sz="1050" kern="1200" dirty="0"/>
        </a:p>
      </dsp:txBody>
      <dsp:txXfrm>
        <a:off x="975025" y="5117750"/>
        <a:ext cx="1408605" cy="733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6A1CA-13A2-4573-97C9-D0225ECBDD29}" type="datetimeFigureOut">
              <a:rPr lang="it-IT" smtClean="0"/>
              <a:t>22/10/2015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4A4D2-C101-4C37-BBC9-593AA642B2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56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ACFF-A5B4-4523-8BCC-E7187C6D678C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436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7D52A-0F9E-4637-8448-E7F8E2591C0B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69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1A52C-40B9-42F6-BB45-4F419AF664B3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873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B4BE-2470-4508-9FCB-9AE9C3FA0B4A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67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EA1C-6B71-4289-8ADB-E13BBC7CA752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16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E52A-F9D3-4757-9A1C-BB0C6BEA69CE}" type="datetime1">
              <a:rPr lang="it-IT" smtClean="0"/>
              <a:t>22/10/2015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383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621E-E371-42BD-A0E2-B240C2F8C25F}" type="datetime1">
              <a:rPr lang="it-IT" smtClean="0"/>
              <a:t>22/10/2015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372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54ED-A066-46C1-ABE0-25B022CDA12B}" type="datetime1">
              <a:rPr lang="it-IT" smtClean="0"/>
              <a:t>22/10/2015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038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74A3-259A-46B5-9B0E-67175069BA9B}" type="datetime1">
              <a:rPr lang="it-IT" smtClean="0"/>
              <a:t>22/10/2015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334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DF37-6019-47B2-A6C8-6F0914EBDEF3}" type="datetime1">
              <a:rPr lang="it-IT" smtClean="0"/>
              <a:t>22/10/2015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80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1553-F892-4D76-87D8-025935E199F1}" type="datetime1">
              <a:rPr lang="it-IT" smtClean="0"/>
              <a:t>22/10/2015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15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BDEB0-11A1-4883-83BC-DFD3C2BA1B29}" type="datetime1">
              <a:rPr lang="it-IT" smtClean="0"/>
              <a:t>22/10/2015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A3D6-F1E3-4F80-8B96-A72F38156A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77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NQiYv1aJh0" TargetMode="External"/><Relationship Id="rId2" Type="http://schemas.openxmlformats.org/officeDocument/2006/relationships/hyperlink" Target="http://www.historialudens.it/didattica-della-storia/154-cinque-competenze-per-evitare-un-naufragio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TERIALI%20PER%20DOCENTI/pellerey_competenza_lessico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dshawfoundation.com/journey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aila.pentucci@unimc.it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risorse%20alunni/map-of-world-upside-down-south-pole-on-top.jpg" TargetMode="External"/><Relationship Id="rId2" Type="http://schemas.openxmlformats.org/officeDocument/2006/relationships/hyperlink" Target="risorse%20alunni/Arcevia2011Rabitti_relazionepersonale%20(1)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image" Target="../media/image10.png"/><Relationship Id="rId4" Type="http://schemas.openxmlformats.org/officeDocument/2006/relationships/hyperlink" Target="http://www.worldmapper.org/display_extra.php?selected=48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3041227"/>
            <a:ext cx="9144000" cy="381677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rgbClr val="FFFF00"/>
                </a:solidFill>
              </a:rPr>
              <a:t>Insegnare </a:t>
            </a:r>
            <a:r>
              <a:rPr lang="it-IT" b="1" dirty="0" err="1" smtClean="0">
                <a:solidFill>
                  <a:srgbClr val="FFFF00"/>
                </a:solidFill>
              </a:rPr>
              <a:t>Geostoria</a:t>
            </a:r>
            <a:r>
              <a:rPr lang="it-IT" b="1" dirty="0" smtClean="0">
                <a:solidFill>
                  <a:srgbClr val="FFFF00"/>
                </a:solidFill>
              </a:rPr>
              <a:t>: mediatori, dispositivi, artefatti progettuali per il curricolo</a:t>
            </a:r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9348" y="4581128"/>
            <a:ext cx="6800800" cy="1752600"/>
          </a:xfrm>
        </p:spPr>
        <p:txBody>
          <a:bodyPr>
            <a:normAutofit fontScale="85000" lnSpcReduction="20000"/>
          </a:bodyPr>
          <a:lstStyle/>
          <a:p>
            <a:endParaRPr lang="it-IT" dirty="0" smtClean="0"/>
          </a:p>
          <a:p>
            <a:endParaRPr lang="it-IT" dirty="0"/>
          </a:p>
          <a:p>
            <a:r>
              <a:rPr lang="it-IT" dirty="0" smtClean="0">
                <a:solidFill>
                  <a:schemeClr val="bg1"/>
                </a:solidFill>
              </a:rPr>
              <a:t>MAILA PENTUCCI</a:t>
            </a:r>
          </a:p>
          <a:p>
            <a:r>
              <a:rPr lang="it-IT" dirty="0" err="1" smtClean="0">
                <a:solidFill>
                  <a:schemeClr val="bg1"/>
                </a:solidFill>
              </a:rPr>
              <a:t>PhD</a:t>
            </a:r>
            <a:r>
              <a:rPr lang="it-IT" dirty="0" smtClean="0">
                <a:solidFill>
                  <a:schemeClr val="bg1"/>
                </a:solidFill>
              </a:rPr>
              <a:t> Università degli Studi di Macerata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0"/>
            <a:ext cx="6336704" cy="304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86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L’INDIVIDUO COMPETENTE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CONOSCE ED UTILIZZA LE PROCEDURE DELLA RICOSTRUZIONE E DELLA RICERCA STORICA</a:t>
            </a:r>
          </a:p>
          <a:p>
            <a:r>
              <a:rPr lang="it-IT" dirty="0"/>
              <a:t>COMPRENDE L’IMPORTANZA DELLE TRACCE SUL TERRITORIO E DEL PATRIMONIO</a:t>
            </a:r>
          </a:p>
          <a:p>
            <a:r>
              <a:rPr lang="it-IT" dirty="0"/>
              <a:t>CONOSCE E PRODUCE «STORIOGRAFIE» E «CARTOGRAFIE»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214942" y="4572008"/>
            <a:ext cx="2500330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USA LE FONTI E GLI STRUMENTI DELLA DISCIPLINA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915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30450371"/>
              </p:ext>
            </p:extLst>
          </p:nvPr>
        </p:nvGraphicFramePr>
        <p:xfrm>
          <a:off x="428625" y="471487"/>
          <a:ext cx="8286750" cy="591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nettore 1 6"/>
          <p:cNvCxnSpPr/>
          <p:nvPr/>
        </p:nvCxnSpPr>
        <p:spPr>
          <a:xfrm>
            <a:off x="1241907" y="5085184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1241907" y="5949280"/>
            <a:ext cx="1617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4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2. Quale epistemologia?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Rapporto dell’insegnante e dello studente con l’oggetto culturale.</a:t>
            </a:r>
          </a:p>
          <a:p>
            <a:r>
              <a:rPr lang="it-IT" dirty="0" smtClean="0"/>
              <a:t>Dalla </a:t>
            </a:r>
            <a:r>
              <a:rPr lang="it-IT" dirty="0" smtClean="0"/>
              <a:t>Storia + Geografia a </a:t>
            </a:r>
            <a:r>
              <a:rPr lang="it-IT" dirty="0" err="1" smtClean="0"/>
              <a:t>Geostoria</a:t>
            </a:r>
            <a:r>
              <a:rPr lang="it-IT" dirty="0" smtClean="0"/>
              <a:t>: non esiste uno statuto epistemologico della disciplina </a:t>
            </a:r>
          </a:p>
          <a:p>
            <a:r>
              <a:rPr lang="it-IT" dirty="0" smtClean="0"/>
              <a:t>Complessità nell’accesso diretto alla storiografia</a:t>
            </a:r>
          </a:p>
          <a:p>
            <a:r>
              <a:rPr lang="it-IT" dirty="0" smtClean="0"/>
              <a:t>L’abbandono del libro di testo</a:t>
            </a:r>
            <a:endParaRPr lang="it-IT" dirty="0"/>
          </a:p>
        </p:txBody>
      </p:sp>
      <p:pic>
        <p:nvPicPr>
          <p:cNvPr id="2050" name="Picture 2" descr="C:\Users\maila\Desktop\UNIMC\ricerca\schemi\schem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03231"/>
            <a:ext cx="790575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83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Una disciplina in continuo cambiamento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139136" cy="4525963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it-IT" dirty="0" smtClean="0">
                <a:solidFill>
                  <a:srgbClr val="7030A0"/>
                </a:solidFill>
              </a:rPr>
              <a:t>Nuove linee storiografiche: Big </a:t>
            </a:r>
            <a:r>
              <a:rPr lang="it-IT" dirty="0" err="1" smtClean="0">
                <a:solidFill>
                  <a:srgbClr val="7030A0"/>
                </a:solidFill>
              </a:rPr>
              <a:t>History</a:t>
            </a:r>
            <a:r>
              <a:rPr lang="it-IT" dirty="0" smtClean="0">
                <a:solidFill>
                  <a:srgbClr val="7030A0"/>
                </a:solidFill>
              </a:rPr>
              <a:t>, World </a:t>
            </a:r>
            <a:r>
              <a:rPr lang="it-IT" dirty="0" err="1" smtClean="0">
                <a:solidFill>
                  <a:srgbClr val="7030A0"/>
                </a:solidFill>
              </a:rPr>
              <a:t>History</a:t>
            </a:r>
            <a:r>
              <a:rPr lang="it-IT" dirty="0" smtClean="0">
                <a:solidFill>
                  <a:srgbClr val="7030A0"/>
                </a:solidFill>
              </a:rPr>
              <a:t> (entrate nella didattica, soprattutto anglofona – Christian 2007)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dirty="0" smtClean="0">
                <a:solidFill>
                  <a:srgbClr val="7030A0"/>
                </a:solidFill>
              </a:rPr>
              <a:t>Public </a:t>
            </a:r>
            <a:r>
              <a:rPr lang="it-IT" dirty="0" err="1" smtClean="0">
                <a:solidFill>
                  <a:srgbClr val="7030A0"/>
                </a:solidFill>
              </a:rPr>
              <a:t>History</a:t>
            </a:r>
            <a:r>
              <a:rPr lang="it-IT" dirty="0" smtClean="0">
                <a:solidFill>
                  <a:srgbClr val="7030A0"/>
                </a:solidFill>
              </a:rPr>
              <a:t> (la storia è una disciplina «pubblica»), in particolare sul Web (</a:t>
            </a:r>
            <a:r>
              <a:rPr lang="it-IT" dirty="0" err="1" smtClean="0">
                <a:solidFill>
                  <a:srgbClr val="7030A0"/>
                </a:solidFill>
              </a:rPr>
              <a:t>Noiret</a:t>
            </a:r>
            <a:r>
              <a:rPr lang="it-IT" dirty="0" smtClean="0">
                <a:solidFill>
                  <a:srgbClr val="7030A0"/>
                </a:solidFill>
              </a:rPr>
              <a:t>, 2011)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dirty="0" smtClean="0">
                <a:solidFill>
                  <a:srgbClr val="7030A0"/>
                </a:solidFill>
              </a:rPr>
              <a:t>Differenti periodizzazioni (</a:t>
            </a:r>
            <a:r>
              <a:rPr lang="it-IT" dirty="0" err="1" smtClean="0">
                <a:solidFill>
                  <a:srgbClr val="7030A0"/>
                </a:solidFill>
              </a:rPr>
              <a:t>Chabod</a:t>
            </a:r>
            <a:r>
              <a:rPr lang="it-IT" dirty="0" smtClean="0">
                <a:solidFill>
                  <a:srgbClr val="7030A0"/>
                </a:solidFill>
              </a:rPr>
              <a:t>, 2014)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FF0000"/>
                </a:solidFill>
              </a:rPr>
              <a:t>La narrazione della storia che si fa a scuola rientra tra gli «usi pubblici» </a:t>
            </a:r>
            <a:r>
              <a:rPr lang="it-IT" sz="3000" dirty="0" smtClean="0">
                <a:solidFill>
                  <a:srgbClr val="FF0000"/>
                </a:solidFill>
              </a:rPr>
              <a:t>(De Luna, 2001)</a:t>
            </a:r>
            <a:endParaRPr lang="it-IT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FF0000"/>
                </a:solidFill>
              </a:rPr>
              <a:t>Passaggio da una storia analogica ad una storia digitale</a:t>
            </a:r>
          </a:p>
        </p:txBody>
      </p:sp>
      <p:sp>
        <p:nvSpPr>
          <p:cNvPr id="4" name="Parentesi graffa chiusa 3"/>
          <p:cNvSpPr/>
          <p:nvPr/>
        </p:nvSpPr>
        <p:spPr>
          <a:xfrm>
            <a:off x="7596336" y="1787345"/>
            <a:ext cx="288032" cy="2232248"/>
          </a:xfrm>
          <a:prstGeom prst="rightBrac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arentesi graffa chiusa 4"/>
          <p:cNvSpPr/>
          <p:nvPr/>
        </p:nvSpPr>
        <p:spPr>
          <a:xfrm>
            <a:off x="7604720" y="4149080"/>
            <a:ext cx="279648" cy="2073703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8214791" y="1916832"/>
            <a:ext cx="461665" cy="18722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it-IT" dirty="0" smtClean="0"/>
              <a:t>Storia esperta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14791" y="4350575"/>
            <a:ext cx="461665" cy="18722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it-IT" dirty="0" smtClean="0"/>
              <a:t>Storia insegnata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06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I nuclei fondanti</a:t>
            </a: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896092"/>
              </p:ext>
            </p:extLst>
          </p:nvPr>
        </p:nvGraphicFramePr>
        <p:xfrm>
          <a:off x="467544" y="1772817"/>
          <a:ext cx="8136904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845"/>
                <a:gridCol w="2049730"/>
                <a:gridCol w="2002820"/>
                <a:gridCol w="2085509"/>
              </a:tblGrid>
              <a:tr h="1058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OMINAZIONE</a:t>
                      </a:r>
                      <a:endParaRPr lang="it-IT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NEOLITIZZAZIONE</a:t>
                      </a:r>
                      <a:endParaRPr lang="it-IT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RIVOLUZIONI DEL II MILLENNIO</a:t>
                      </a:r>
                      <a:endParaRPr lang="it-IT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MONDIALIZZAZIONE 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GLOBALIZZAZIONE</a:t>
                      </a:r>
                      <a:endParaRPr lang="it-IT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8855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r>
                        <a:rPr lang="it-IT" sz="1800" b="1" dirty="0" smtClean="0">
                          <a:effectLst/>
                        </a:rPr>
                        <a:t>periodizzazione  non lineare né successiva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872773"/>
              </p:ext>
            </p:extLst>
          </p:nvPr>
        </p:nvGraphicFramePr>
        <p:xfrm>
          <a:off x="539552" y="4293095"/>
          <a:ext cx="8229600" cy="2076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BIG ERA 1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2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3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4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5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6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7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8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BIG ERA 9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</a:tr>
              <a:tr h="1385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Humans in the Universe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 Billion – 200,000 Years Ago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Beings Almost Everywhere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200,000 – 10,000 BCE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Farming and the Emergence</a:t>
                      </a:r>
                      <a:br>
                        <a:rPr lang="en-US" sz="1200" b="1" dirty="0">
                          <a:effectLst/>
                        </a:rPr>
                      </a:br>
                      <a:r>
                        <a:rPr lang="en-US" sz="1200" b="1" dirty="0">
                          <a:effectLst/>
                        </a:rPr>
                        <a:t>of Complex Societies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10,000 – 1,000 BCE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Expanding Networks</a:t>
                      </a:r>
                      <a:br>
                        <a:rPr lang="en-US" sz="1200" b="1" dirty="0">
                          <a:effectLst/>
                        </a:rPr>
                      </a:br>
                      <a:r>
                        <a:rPr lang="en-US" sz="1200" b="1" dirty="0">
                          <a:effectLst/>
                        </a:rPr>
                        <a:t>of Exchange and Encounter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1200 BCE – 500 CE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Patterns of Interregional Unity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300 – 1500 C.E.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The Great Global Convergence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1400 – 1800 C.E.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Industrialization 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and 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Its Consequences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1750-1914 CE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 Half Century of Crisis 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1900 - 1950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Paradoxes of </a:t>
                      </a:r>
                      <a:br>
                        <a:rPr lang="en-US" sz="1200" b="1" dirty="0">
                          <a:effectLst/>
                        </a:rPr>
                      </a:br>
                      <a:r>
                        <a:rPr lang="en-US" sz="1200" b="1" dirty="0">
                          <a:effectLst/>
                        </a:rPr>
                        <a:t>Global Acceleration</a:t>
                      </a:r>
                      <a:endParaRPr lang="it-IT" sz="12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1945-20…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6" marR="61606" marT="0" marB="0"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724128" y="137212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 </a:t>
            </a:r>
            <a:r>
              <a:rPr lang="it-IT" dirty="0" err="1" smtClean="0"/>
              <a:t>Brusa</a:t>
            </a:r>
            <a:r>
              <a:rPr lang="it-IT" dirty="0" smtClean="0"/>
              <a:t>, 2014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004048" y="3817449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World </a:t>
            </a:r>
            <a:r>
              <a:rPr lang="it-IT" dirty="0" err="1" smtClean="0"/>
              <a:t>History</a:t>
            </a:r>
            <a:r>
              <a:rPr lang="it-IT" dirty="0" smtClean="0"/>
              <a:t> for </a:t>
            </a:r>
            <a:r>
              <a:rPr lang="it-IT" dirty="0" err="1" smtClean="0"/>
              <a:t>us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, 2007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10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3. Quale mediazione?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Mediazione come ultima fase della trasposizione (Damiano, 2013)</a:t>
            </a:r>
          </a:p>
          <a:p>
            <a:r>
              <a:rPr lang="it-IT" dirty="0" smtClean="0"/>
              <a:t>Il mediatore come strumento di:</a:t>
            </a:r>
          </a:p>
          <a:p>
            <a:pPr lvl="1"/>
            <a:r>
              <a:rPr lang="it-IT" dirty="0" smtClean="0"/>
              <a:t>(Auto) formazione per il docente</a:t>
            </a:r>
          </a:p>
          <a:p>
            <a:pPr lvl="1"/>
            <a:r>
              <a:rPr lang="it-IT" dirty="0" smtClean="0"/>
              <a:t>Elemento centrale del dispositivo didattico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r>
              <a:rPr lang="it-IT" dirty="0" smtClean="0"/>
              <a:t>COME SELEZIONARE, VALIDARE, UTILIZZARE, I MEDIATORI?</a:t>
            </a:r>
          </a:p>
          <a:p>
            <a:pPr marL="457200" lvl="1" indent="0">
              <a:buNone/>
            </a:pPr>
            <a:r>
              <a:rPr lang="it-IT" dirty="0" smtClean="0"/>
              <a:t>NUOVO RUOLO E SIGNIFICATO DEL LIBRO DI TESTO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143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La risposta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curricolo di geo-storia può essere inteso come artefatto progettuale condiviso che supporti il processo di insegnamento – apprendimento risolvendo i problemi evidenziati?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67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99416"/>
              </p:ext>
            </p:extLst>
          </p:nvPr>
        </p:nvGraphicFramePr>
        <p:xfrm>
          <a:off x="457200" y="1412777"/>
          <a:ext cx="8229600" cy="4723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578"/>
                <a:gridCol w="1645578"/>
                <a:gridCol w="1646148"/>
                <a:gridCol w="1646148"/>
                <a:gridCol w="1646148"/>
              </a:tblGrid>
              <a:tr h="5097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  <a:hlinkClick r:id="rId2"/>
                        </a:rPr>
                        <a:t>NUCLEI FONDANTI</a:t>
                      </a:r>
                      <a:endParaRPr lang="it-IT" sz="1100" i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DEL SAPERE STORICO </a:t>
                      </a:r>
                      <a:r>
                        <a:rPr lang="it-IT" sz="1400" dirty="0">
                          <a:effectLst/>
                        </a:rPr>
                        <a:t>(</a:t>
                      </a:r>
                      <a:r>
                        <a:rPr lang="it-IT" sz="1400" dirty="0" err="1">
                          <a:effectLst/>
                          <a:hlinkClick r:id="rId3"/>
                        </a:rPr>
                        <a:t>Brusa</a:t>
                      </a:r>
                      <a:r>
                        <a:rPr lang="it-IT" sz="1400" dirty="0">
                          <a:effectLst/>
                          <a:hlinkClick r:id="rId3"/>
                        </a:rPr>
                        <a:t>, 2014</a:t>
                      </a:r>
                      <a:r>
                        <a:rPr lang="it-IT" sz="1400" dirty="0">
                          <a:effectLst/>
                        </a:rPr>
                        <a:t>)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bg1"/>
                          </a:solidFill>
                          <a:effectLst/>
                          <a:hlinkClick r:id="rId4" action="ppaction://hlinkfile"/>
                        </a:rPr>
                        <a:t>Competenza</a:t>
                      </a:r>
                      <a:r>
                        <a:rPr lang="it-IT" sz="1600" dirty="0">
                          <a:effectLst/>
                          <a:hlinkClick r:id="rId4" action="ppaction://hlinkfile"/>
                        </a:rPr>
                        <a:t> </a:t>
                      </a:r>
                      <a:r>
                        <a:rPr lang="it-IT" sz="1600" dirty="0" smtClean="0">
                          <a:effectLst/>
                        </a:rPr>
                        <a:t>1: possesso di una epistemologia di base  </a:t>
                      </a:r>
                      <a:r>
                        <a:rPr lang="it-IT" sz="1600" dirty="0">
                          <a:effectLst/>
                        </a:rPr>
                        <a:t>(ns. elaborazione in mappa per </a:t>
                      </a:r>
                      <a:r>
                        <a:rPr lang="it-IT" sz="1600" dirty="0" smtClean="0">
                          <a:effectLst/>
                        </a:rPr>
                        <a:t>competenze);</a:t>
                      </a:r>
                      <a:r>
                        <a:rPr lang="it-IT" sz="1600" baseline="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37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CONOSCE E DISTINGUE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ELEMENTI PROPRIAMENTE FATTUALI</a:t>
                      </a:r>
                      <a:endParaRPr lang="it-IT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CONOSCEE DISTINGUE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ELEMENTI FATTUALI RIELABORATI</a:t>
                      </a:r>
                      <a:endParaRPr lang="it-IT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RICONOSCE</a:t>
                      </a:r>
                      <a:r>
                        <a:rPr lang="it-IT" sz="1200" b="1" baseline="0" dirty="0" smtClean="0">
                          <a:effectLst/>
                        </a:rPr>
                        <a:t> E ANALIZZA</a:t>
                      </a:r>
                      <a:endParaRPr lang="it-IT" sz="12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</a:rPr>
                        <a:t>ELEMENTI INTERPRETATIVI</a:t>
                      </a:r>
                      <a:endParaRPr lang="it-IT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SELEZIONA E RICERCA IN MODO AUTONOMO LE INFORMAZIONI STORICHE</a:t>
                      </a: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Ominazione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effectLst/>
                        </a:rPr>
                        <a:t>Neolitizzazione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Rivoluzioni del II millennio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Mondializzazione e Globalizzazione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57885" y="47667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INCROCIO TRA COMPETENZE DECLINATE E NUCLEI FONDANTI INDIVIDUATI SULLA BASE DI UNA STORIOGRAFIA DI RIFERIMENTO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3429000"/>
            <a:ext cx="3816424" cy="23042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tx1"/>
                </a:solidFill>
              </a:rPr>
              <a:t>MATERIALI                   STORIOGRAFIA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PERCORSI                     MEDIATORI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6" name="Connettore 1 5"/>
          <p:cNvCxnSpPr>
            <a:stCxn id="4" idx="0"/>
          </p:cNvCxnSpPr>
          <p:nvPr/>
        </p:nvCxnSpPr>
        <p:spPr>
          <a:xfrm>
            <a:off x="5400092" y="3429000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4" idx="1"/>
            <a:endCxn id="4" idx="3"/>
          </p:cNvCxnSpPr>
          <p:nvPr/>
        </p:nvCxnSpPr>
        <p:spPr>
          <a:xfrm>
            <a:off x="3491880" y="4581128"/>
            <a:ext cx="3816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140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143618"/>
              </p:ext>
            </p:extLst>
          </p:nvPr>
        </p:nvGraphicFramePr>
        <p:xfrm>
          <a:off x="457200" y="1412777"/>
          <a:ext cx="8229600" cy="4781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578"/>
                <a:gridCol w="1645578"/>
                <a:gridCol w="1646148"/>
                <a:gridCol w="1646148"/>
                <a:gridCol w="1646148"/>
              </a:tblGrid>
              <a:tr h="5097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NUCLEI FONDANTI</a:t>
                      </a:r>
                      <a:endParaRPr lang="it-IT" sz="1100" i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DEL SAPERE STORICO </a:t>
                      </a:r>
                      <a:r>
                        <a:rPr lang="it-IT" sz="1400" dirty="0">
                          <a:effectLst/>
                        </a:rPr>
                        <a:t>(</a:t>
                      </a:r>
                      <a:r>
                        <a:rPr lang="it-IT" sz="1400" dirty="0" err="1">
                          <a:effectLst/>
                        </a:rPr>
                        <a:t>Brusa</a:t>
                      </a:r>
                      <a:r>
                        <a:rPr lang="it-IT" sz="1400" dirty="0">
                          <a:effectLst/>
                        </a:rPr>
                        <a:t>, 2014)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Competenza </a:t>
                      </a:r>
                      <a:r>
                        <a:rPr lang="it-IT" sz="2000" dirty="0" smtClean="0">
                          <a:effectLst/>
                        </a:rPr>
                        <a:t>2: interpretazione critica e </a:t>
                      </a:r>
                      <a:r>
                        <a:rPr lang="it-IT" sz="2000" dirty="0" err="1" smtClean="0">
                          <a:effectLst/>
                        </a:rPr>
                        <a:t>problematizzazione</a:t>
                      </a:r>
                      <a:r>
                        <a:rPr lang="it-IT" sz="2000" baseline="0" dirty="0" smtClean="0">
                          <a:effectLst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37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it-IT" sz="1200" b="1" dirty="0" smtClean="0"/>
                        <a:t>ANALIZZA ED INTERPRETA SISTEMI TERRITORIALI IN RELAZIONE CON LE AZIONI UMANE</a:t>
                      </a: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it-IT" sz="1200" b="1" dirty="0" smtClean="0"/>
                        <a:t>METTE IN RELAZIONE TALI PERCORSI E SITUAZIONI CON IL CONTESTO (A VARI LIVELLI) E CON ALTRI PERCORSI</a:t>
                      </a: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STORICIZZA ESPERIENZE E PERCORSI PERSONALI E DELLE  COMUNITA’ UMANE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PONE E RISPONDE A DOMANDE SIGNIFICATIVE PER RIELABORARE IL PENSIERO STORICO</a:t>
                      </a: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Ominazione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effectLst/>
                        </a:rPr>
                        <a:t>Neolitizzazione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Rivoluzioni del II millennio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Mondializzazione e Globalizzazione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57885" y="47667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INCROCIO TRA COMPETENZE DECLINATE E NUCLEI FONDANTI INDIVIDUATI SULLA BASE DI UNA STORIOGRAFIA DI RIFERIMENTO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3429000"/>
            <a:ext cx="3816424" cy="23042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tx1"/>
                </a:solidFill>
              </a:rPr>
              <a:t>MATERIALI                   STORIOGRAFIA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PERCORSI                     MEDIATORI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6" name="Connettore 1 5"/>
          <p:cNvCxnSpPr>
            <a:stCxn id="4" idx="0"/>
          </p:cNvCxnSpPr>
          <p:nvPr/>
        </p:nvCxnSpPr>
        <p:spPr>
          <a:xfrm>
            <a:off x="5400092" y="3429000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4" idx="1"/>
            <a:endCxn id="4" idx="3"/>
          </p:cNvCxnSpPr>
          <p:nvPr/>
        </p:nvCxnSpPr>
        <p:spPr>
          <a:xfrm>
            <a:off x="3491880" y="4581128"/>
            <a:ext cx="3816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560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77548"/>
              </p:ext>
            </p:extLst>
          </p:nvPr>
        </p:nvGraphicFramePr>
        <p:xfrm>
          <a:off x="457200" y="1412777"/>
          <a:ext cx="8229600" cy="4562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578"/>
                <a:gridCol w="1645578"/>
                <a:gridCol w="1646148"/>
                <a:gridCol w="1646148"/>
                <a:gridCol w="1646148"/>
              </a:tblGrid>
              <a:tr h="5097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NUCLEI FONDANTI</a:t>
                      </a:r>
                      <a:endParaRPr lang="it-IT" sz="1100" i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DEL SAPERE STORICO </a:t>
                      </a:r>
                      <a:r>
                        <a:rPr lang="it-IT" sz="1400" dirty="0">
                          <a:effectLst/>
                        </a:rPr>
                        <a:t>(</a:t>
                      </a:r>
                      <a:r>
                        <a:rPr lang="it-IT" sz="1400" dirty="0" err="1">
                          <a:effectLst/>
                        </a:rPr>
                        <a:t>Brusa</a:t>
                      </a:r>
                      <a:r>
                        <a:rPr lang="it-IT" sz="1400" dirty="0">
                          <a:effectLst/>
                        </a:rPr>
                        <a:t>, 2014)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Competenza 3: orientarsi nel divenire storico utilizzando gli operatori cognitivi propri della disciplina (ns. elaborazione in mappa per competenze</a:t>
                      </a:r>
                      <a:r>
                        <a:rPr lang="it-IT" sz="1600" dirty="0" smtClean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37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SPAZIO</a:t>
                      </a:r>
                      <a:endParaRPr lang="it-IT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TEMPO</a:t>
                      </a:r>
                      <a:endParaRPr lang="it-IT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SCALA</a:t>
                      </a:r>
                      <a:endParaRPr lang="it-IT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TEMATIZZAZIONE</a:t>
                      </a:r>
                      <a:endParaRPr lang="it-IT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Ominazione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Dalla terra senza gli uomini alla terra popolata (160.000 anni fa – 10.000 anni fa</a:t>
                      </a:r>
                      <a:r>
                        <a:rPr lang="it-IT" sz="1200" dirty="0" smtClean="0">
                          <a:effectLst/>
                          <a:hlinkClick r:id="rId2"/>
                        </a:rPr>
                        <a:t>)---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primo popolamento dell’Europa: da 52.000 a 45.000 anni fa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effectLst/>
                        </a:rPr>
                        <a:t>Neolitizzazione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 Piceni nelle Marche dal IX al III sec. a.C.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2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Rivoluzioni del II millennio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Da suddito a cittadino: le rivoluzioni nel mondo occidentale alla fine del XVIII sec.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Mondializzazione e Globalizzazione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Le periodizzazioni del tempo presente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SITUAZIONE PROBLEMA</a:t>
                      </a:r>
                      <a:endParaRPr lang="it-IT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L’Europa, da luogo di partenza a luogo di arrivo dei flussi migratori (XIX – XX sec.)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57885" y="47667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INCROCIO TRA COMPETENZE DECLINATE E NUCLEI FONDANTI INDIVIDUATI SULLA BASE DI UNA STORIOGRAFIA DI RIFERIMENTO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508104" y="623731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Esempi di percorsi </a:t>
            </a:r>
            <a:r>
              <a:rPr lang="it-IT" dirty="0" smtClean="0"/>
              <a:t>– compiti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968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LineDrawing/>
                    </a14:imgEffect>
                    <a14:imgEffect>
                      <a14:colorTemperature colorTemp="3125"/>
                    </a14:imgEffect>
                    <a14:imgEffect>
                      <a14:saturation sat="50000"/>
                    </a14:imgEffect>
                  </a14:imgLayer>
                </a14:imgProps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73616" cy="5112568"/>
          </a:xfrm>
        </p:spPr>
        <p:txBody>
          <a:bodyPr>
            <a:normAutofit/>
          </a:bodyPr>
          <a:lstStyle/>
          <a:p>
            <a:r>
              <a:rPr lang="it-IT" b="1" dirty="0" smtClean="0"/>
              <a:t>Il progetto RAIN</a:t>
            </a:r>
            <a:r>
              <a:rPr lang="it-IT" dirty="0" smtClean="0">
                <a:solidFill>
                  <a:srgbClr val="00B0F0"/>
                </a:solidFill>
              </a:rPr>
              <a:t>: </a:t>
            </a:r>
            <a:r>
              <a:rPr lang="it-IT" smtClean="0"/>
              <a:t/>
            </a:r>
            <a:br>
              <a:rPr lang="it-IT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rgbClr val="FF0000"/>
                </a:solidFill>
              </a:rPr>
              <a:t>Un itinerario fatto di molte domande </a:t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(e di qualche risposta)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09940"/>
              </p:ext>
            </p:extLst>
          </p:nvPr>
        </p:nvGraphicFramePr>
        <p:xfrm>
          <a:off x="457200" y="1412777"/>
          <a:ext cx="8147248" cy="4766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6459"/>
                <a:gridCol w="2036459"/>
                <a:gridCol w="2037165"/>
                <a:gridCol w="2037165"/>
              </a:tblGrid>
              <a:tr h="5097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NUCLEI FONDANTI</a:t>
                      </a:r>
                      <a:endParaRPr lang="it-IT" sz="1100" i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>
                          <a:effectLst/>
                        </a:rPr>
                        <a:t>DEL SAPERE STORICO </a:t>
                      </a:r>
                      <a:r>
                        <a:rPr lang="it-IT" sz="1400" dirty="0">
                          <a:effectLst/>
                        </a:rPr>
                        <a:t>(</a:t>
                      </a:r>
                      <a:r>
                        <a:rPr lang="it-IT" sz="1400" dirty="0" err="1">
                          <a:effectLst/>
                        </a:rPr>
                        <a:t>Brusa</a:t>
                      </a:r>
                      <a:r>
                        <a:rPr lang="it-IT" sz="1400" dirty="0">
                          <a:effectLst/>
                        </a:rPr>
                        <a:t>, 2014)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Competenza 4 –</a:t>
                      </a:r>
                      <a:r>
                        <a:rPr lang="it-IT" sz="2000" baseline="0" dirty="0" smtClean="0">
                          <a:effectLst/>
                        </a:rPr>
                        <a:t> uso degli strumenti propri della disciplina: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37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it-IT" sz="1200" b="1" dirty="0" smtClean="0"/>
                        <a:t>CONOSCE ED UTILIZZA LE PROCEDURE DELLA RICOSTRUZIONE E DELLA RICERCA STORICA (FONTI)</a:t>
                      </a:r>
                      <a:endParaRPr lang="it-IT" sz="1200" b="1" dirty="0"/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CONOSCE, UTILIZZA E PRODUCE STORIOGRAFIE</a:t>
                      </a:r>
                    </a:p>
                    <a:p>
                      <a:pPr lvl="0" algn="ctr"/>
                      <a:endParaRPr lang="it-IT" sz="1200" b="1" dirty="0" smtClean="0"/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CONOSCE, UTILIZZA E PRODUCE CARTOGRAFIE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Ominazione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effectLst/>
                        </a:rPr>
                        <a:t>Neolitizzazione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Rivoluzioni del II millennio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Mondializzazione e Globalizzazione</a:t>
                      </a: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57885" y="47667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INCROCIO TRA COMPETENZE DECLINATE E NUCLEI FONDANTI INDIVIDUATI SULLA BASE DI UNA STORIOGRAFIA DI RIFERIMENTO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3429000"/>
            <a:ext cx="3816424" cy="23042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tx1"/>
                </a:solidFill>
              </a:rPr>
              <a:t>MATERIALI        </a:t>
            </a:r>
            <a:r>
              <a:rPr lang="it-IT" dirty="0" smtClean="0">
                <a:solidFill>
                  <a:schemeClr val="tx1"/>
                </a:solidFill>
              </a:rPr>
              <a:t>            STORIOGRAFIA</a:t>
            </a:r>
            <a:endParaRPr lang="it-IT" dirty="0" smtClean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PERCORSI                     MEDIATORI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6" name="Connettore 1 5"/>
          <p:cNvCxnSpPr>
            <a:stCxn id="4" idx="0"/>
          </p:cNvCxnSpPr>
          <p:nvPr/>
        </p:nvCxnSpPr>
        <p:spPr>
          <a:xfrm>
            <a:off x="5400092" y="3429000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4" idx="1"/>
            <a:endCxn id="4" idx="3"/>
          </p:cNvCxnSpPr>
          <p:nvPr/>
        </p:nvCxnSpPr>
        <p:spPr>
          <a:xfrm>
            <a:off x="3491880" y="4581128"/>
            <a:ext cx="3816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vanti o successivo 4">
            <a:hlinkClick r:id="rId2" action="ppaction://hlinksldjump" highlightClick="1"/>
          </p:cNvPr>
          <p:cNvSpPr/>
          <p:nvPr/>
        </p:nvSpPr>
        <p:spPr>
          <a:xfrm>
            <a:off x="4716016" y="3501008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86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r>
              <a:rPr lang="it-IT" sz="3300" dirty="0" smtClean="0"/>
              <a:t>No buone pratiche ma percorsi, linee guida, risorse</a:t>
            </a:r>
          </a:p>
          <a:p>
            <a:r>
              <a:rPr lang="it-IT" sz="3300" dirty="0" smtClean="0"/>
              <a:t>Spazio di riflessione e confronto tra sapere esperto e sapere </a:t>
            </a:r>
            <a:r>
              <a:rPr lang="it-IT" sz="3300" dirty="0" smtClean="0"/>
              <a:t>insegnato</a:t>
            </a:r>
          </a:p>
          <a:p>
            <a:r>
              <a:rPr lang="it-IT" sz="3300" dirty="0" smtClean="0"/>
              <a:t>Aggregatore di «contenuti» implementabile</a:t>
            </a:r>
          </a:p>
          <a:p>
            <a:r>
              <a:rPr lang="it-IT" sz="3300" dirty="0" smtClean="0"/>
              <a:t>Generativo per la progettazione di attività didattiche situate</a:t>
            </a:r>
          </a:p>
          <a:p>
            <a:pPr marL="0" indent="0">
              <a:buNone/>
            </a:pPr>
            <a:endParaRPr lang="it-IT" sz="3300" dirty="0" smtClean="0"/>
          </a:p>
          <a:p>
            <a:pPr marL="0" indent="0" algn="ctr">
              <a:buNone/>
            </a:pPr>
            <a:r>
              <a:rPr lang="it-IT" sz="3300" i="1" dirty="0">
                <a:solidFill>
                  <a:schemeClr val="accent2">
                    <a:lumMod val="75000"/>
                  </a:schemeClr>
                </a:solidFill>
              </a:rPr>
              <a:t>Si tratta della zona dell’esplicitazione e della messa in discorso del sapere storico, ove si effettua l’allineamento tra studenti e docente. L’insieme della struttura, </a:t>
            </a:r>
            <a:r>
              <a:rPr lang="it-IT" sz="3300" i="1" dirty="0" err="1">
                <a:solidFill>
                  <a:schemeClr val="accent2">
                    <a:lumMod val="75000"/>
                  </a:schemeClr>
                </a:solidFill>
              </a:rPr>
              <a:t>multiprospettica</a:t>
            </a:r>
            <a:r>
              <a:rPr lang="it-IT" sz="3300" i="1" dirty="0">
                <a:solidFill>
                  <a:schemeClr val="accent2">
                    <a:lumMod val="75000"/>
                  </a:schemeClr>
                </a:solidFill>
              </a:rPr>
              <a:t>, ipertestuale, </a:t>
            </a:r>
            <a:r>
              <a:rPr lang="it-IT" sz="3300" i="1" dirty="0" err="1">
                <a:solidFill>
                  <a:schemeClr val="accent2">
                    <a:lumMod val="75000"/>
                  </a:schemeClr>
                </a:solidFill>
              </a:rPr>
              <a:t>transmediale</a:t>
            </a:r>
            <a:r>
              <a:rPr lang="it-IT" sz="3300" i="1" dirty="0">
                <a:solidFill>
                  <a:schemeClr val="accent2">
                    <a:lumMod val="75000"/>
                  </a:schemeClr>
                </a:solidFill>
              </a:rPr>
              <a:t> si configura come spazio concettuale dell’agire educativo (Rossi, 2014)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83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Una nuova identità del curricolo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Reificazione dell’epistemologia in piste cognitive </a:t>
            </a:r>
          </a:p>
          <a:p>
            <a:r>
              <a:rPr lang="it-IT" dirty="0" err="1" smtClean="0"/>
              <a:t>Instructional</a:t>
            </a:r>
            <a:r>
              <a:rPr lang="it-IT" dirty="0" smtClean="0"/>
              <a:t> </a:t>
            </a:r>
            <a:r>
              <a:rPr lang="it-IT" dirty="0" err="1" smtClean="0"/>
              <a:t>scaffolding</a:t>
            </a:r>
            <a:r>
              <a:rPr lang="it-IT" dirty="0" smtClean="0"/>
              <a:t> (</a:t>
            </a:r>
            <a:r>
              <a:rPr lang="it-IT" dirty="0" err="1" smtClean="0"/>
              <a:t>Sawer</a:t>
            </a:r>
            <a:r>
              <a:rPr lang="it-IT" dirty="0" smtClean="0"/>
              <a:t>, 2006)</a:t>
            </a:r>
          </a:p>
          <a:p>
            <a:r>
              <a:rPr lang="it-IT" dirty="0" smtClean="0"/>
              <a:t>Spazio progettuale social</a:t>
            </a:r>
          </a:p>
          <a:p>
            <a:r>
              <a:rPr lang="it-IT" dirty="0" smtClean="0"/>
              <a:t>Incontro tra teorici e </a:t>
            </a:r>
            <a:r>
              <a:rPr lang="it-IT" dirty="0" smtClean="0"/>
              <a:t>pratici </a:t>
            </a:r>
            <a:endParaRPr lang="it-IT" dirty="0" smtClean="0"/>
          </a:p>
          <a:p>
            <a:r>
              <a:rPr lang="it-IT" dirty="0" smtClean="0"/>
              <a:t>Luogo di apprendimento  – autoapprendimento</a:t>
            </a:r>
          </a:p>
          <a:p>
            <a:pPr lvl="1"/>
            <a:r>
              <a:rPr lang="it-IT" dirty="0" smtClean="0"/>
              <a:t>Per lo studente</a:t>
            </a:r>
          </a:p>
          <a:p>
            <a:pPr lvl="1"/>
            <a:r>
              <a:rPr lang="it-IT" dirty="0" smtClean="0"/>
              <a:t>Per </a:t>
            </a:r>
            <a:r>
              <a:rPr lang="it-IT" dirty="0" smtClean="0"/>
              <a:t>l’insegnante</a:t>
            </a:r>
          </a:p>
          <a:p>
            <a:pPr lvl="1"/>
            <a:r>
              <a:rPr lang="it-IT" dirty="0" smtClean="0"/>
              <a:t>Per la comunità</a:t>
            </a:r>
            <a:endParaRPr lang="it-IT" dirty="0" smtClean="0"/>
          </a:p>
          <a:p>
            <a:pPr marL="457200" lvl="1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318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77450" cy="755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sellaDiTesto 9"/>
          <p:cNvSpPr txBox="1"/>
          <p:nvPr/>
        </p:nvSpPr>
        <p:spPr>
          <a:xfrm>
            <a:off x="2627784" y="6237312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bg1"/>
                </a:solidFill>
                <a:hlinkClick r:id="rId3"/>
              </a:rPr>
              <a:t>maila.pentucci@unimc.it</a:t>
            </a:r>
            <a:endParaRPr lang="it-IT" dirty="0" smtClean="0">
              <a:solidFill>
                <a:schemeClr val="bg1"/>
              </a:solidFill>
            </a:endParaRPr>
          </a:p>
          <a:p>
            <a:pPr algn="ctr"/>
            <a:r>
              <a:rPr lang="it-IT" dirty="0">
                <a:solidFill>
                  <a:schemeClr val="bg1"/>
                </a:solidFill>
              </a:rPr>
              <a:t>http://progettorain.altervista.org/index.html</a:t>
            </a:r>
          </a:p>
        </p:txBody>
      </p:sp>
    </p:spTree>
    <p:extLst>
      <p:ext uri="{BB962C8B-B14F-4D97-AF65-F5344CB8AC3E}">
        <p14:creationId xmlns:p14="http://schemas.microsoft.com/office/powerpoint/2010/main" val="176308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979259"/>
              </p:ext>
            </p:extLst>
          </p:nvPr>
        </p:nvGraphicFramePr>
        <p:xfrm>
          <a:off x="251520" y="332656"/>
          <a:ext cx="8712966" cy="604867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52161"/>
                <a:gridCol w="1452161"/>
                <a:gridCol w="1452161"/>
                <a:gridCol w="1452161"/>
                <a:gridCol w="1452161"/>
                <a:gridCol w="1452161"/>
              </a:tblGrid>
              <a:tr h="100811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hlinkClick r:id="rId2" action="ppaction://hlinkfile"/>
                        </a:rPr>
                        <a:t>Presentazione M.T. Rabitti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hlinkClick r:id="rId3" action="ppaction://hlinkfile"/>
                        </a:rPr>
                        <a:t>Mappa del mondo capovolto</a:t>
                      </a:r>
                      <a:endParaRPr lang="it-IT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868144" y="65253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Esempi di materiali </a:t>
            </a:r>
            <a:endParaRPr lang="it-IT" dirty="0"/>
          </a:p>
        </p:txBody>
      </p:sp>
      <p:pic>
        <p:nvPicPr>
          <p:cNvPr id="1026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11525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Indietro o precedente 3">
            <a:hlinkClick r:id="rId6" action="ppaction://hlinksldjump" highlightClick="1"/>
          </p:cNvPr>
          <p:cNvSpPr/>
          <p:nvPr/>
        </p:nvSpPr>
        <p:spPr>
          <a:xfrm>
            <a:off x="7740352" y="5589240"/>
            <a:ext cx="1008112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37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La domanda di partenza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Quali problemi emergono nel processo di </a:t>
            </a:r>
            <a:r>
              <a:rPr lang="it-IT" dirty="0" smtClean="0">
                <a:solidFill>
                  <a:srgbClr val="FF0000"/>
                </a:solidFill>
              </a:rPr>
              <a:t>trasposizione didattica </a:t>
            </a:r>
            <a:r>
              <a:rPr lang="it-IT" dirty="0" smtClean="0"/>
              <a:t>(</a:t>
            </a:r>
            <a:r>
              <a:rPr lang="it-IT" dirty="0" err="1" smtClean="0"/>
              <a:t>Chevallard</a:t>
            </a:r>
            <a:r>
              <a:rPr lang="it-IT" dirty="0" smtClean="0"/>
              <a:t>, 1991) delle discipline storico – geografiche?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i="1" dirty="0" smtClean="0"/>
              <a:t>Analisi e riflessione condivisa con:</a:t>
            </a:r>
          </a:p>
          <a:p>
            <a:pPr>
              <a:buFontTx/>
              <a:buChar char="-"/>
            </a:pPr>
            <a:r>
              <a:rPr lang="it-IT" dirty="0" smtClean="0"/>
              <a:t>Gruppo degli insegnanti in formazione</a:t>
            </a:r>
          </a:p>
          <a:p>
            <a:pPr>
              <a:buFontTx/>
              <a:buChar char="-"/>
            </a:pPr>
            <a:r>
              <a:rPr lang="it-IT" dirty="0" smtClean="0"/>
              <a:t>Gruppo degli insegnanti in </a:t>
            </a:r>
            <a:r>
              <a:rPr lang="it-IT" dirty="0" err="1" smtClean="0"/>
              <a:t>videoanalisi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55035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1. Quali competenze?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Concetto di competenza come mobilitazione (</a:t>
            </a:r>
            <a:r>
              <a:rPr lang="it-IT" dirty="0" err="1" smtClean="0"/>
              <a:t>Perrenoud</a:t>
            </a:r>
            <a:r>
              <a:rPr lang="it-IT" dirty="0" smtClean="0"/>
              <a:t>, 1996)</a:t>
            </a:r>
          </a:p>
          <a:p>
            <a:r>
              <a:rPr lang="it-IT" dirty="0" smtClean="0"/>
              <a:t>La finalità dell’insegnamento della storia: pensare storicamente (</a:t>
            </a:r>
            <a:r>
              <a:rPr lang="it-IT" dirty="0" err="1" smtClean="0"/>
              <a:t>Mattozzi</a:t>
            </a:r>
            <a:r>
              <a:rPr lang="it-IT" dirty="0" smtClean="0"/>
              <a:t>, 2011)</a:t>
            </a:r>
          </a:p>
          <a:p>
            <a:r>
              <a:rPr lang="it-IT" dirty="0" smtClean="0"/>
              <a:t>Dalla scuola dei </a:t>
            </a:r>
            <a:r>
              <a:rPr lang="it-IT" dirty="0" smtClean="0">
                <a:solidFill>
                  <a:srgbClr val="FF0000"/>
                </a:solidFill>
              </a:rPr>
              <a:t>programmi</a:t>
            </a:r>
            <a:r>
              <a:rPr lang="it-IT" dirty="0" smtClean="0"/>
              <a:t> alla scuola delle </a:t>
            </a:r>
            <a:r>
              <a:rPr lang="it-IT" dirty="0" smtClean="0">
                <a:solidFill>
                  <a:srgbClr val="FF0000"/>
                </a:solidFill>
              </a:rPr>
              <a:t>indicazioni</a:t>
            </a:r>
            <a:r>
              <a:rPr lang="it-IT" dirty="0" smtClean="0"/>
              <a:t>: i traguardi per lo sviluppo di competenze (IN 2012) a sostegno della progettazione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325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76275"/>
            <a:ext cx="836295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704850"/>
            <a:ext cx="8524875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90563"/>
            <a:ext cx="8477250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09563" y="476672"/>
            <a:ext cx="8654925" cy="5904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 smtClean="0"/>
              <a:t>L’ALUNNO COMPETENTE IN STORIA E GEOSTORIA…</a:t>
            </a:r>
            <a:endParaRPr lang="it-IT" sz="4000" b="1" dirty="0"/>
          </a:p>
        </p:txBody>
      </p:sp>
    </p:spTree>
    <p:extLst>
      <p:ext uri="{BB962C8B-B14F-4D97-AF65-F5344CB8AC3E}">
        <p14:creationId xmlns:p14="http://schemas.microsoft.com/office/powerpoint/2010/main" val="26115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76275"/>
            <a:ext cx="841057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762000"/>
            <a:ext cx="84677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23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L’INDIVIDUO COMPETENTE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 CONOSCE ELEMENTI FONDAMENTALI DEL   SAPERE STORICO:</a:t>
            </a:r>
          </a:p>
          <a:p>
            <a:pPr lvl="1"/>
            <a:r>
              <a:rPr lang="it-IT" dirty="0"/>
              <a:t>Società e civiltà</a:t>
            </a:r>
          </a:p>
          <a:p>
            <a:pPr lvl="1"/>
            <a:r>
              <a:rPr lang="it-IT" dirty="0"/>
              <a:t>Aspetti e </a:t>
            </a:r>
            <a:r>
              <a:rPr lang="it-IT" dirty="0" smtClean="0"/>
              <a:t>processi</a:t>
            </a:r>
          </a:p>
          <a:p>
            <a:pPr marL="628650" indent="-571500"/>
            <a:r>
              <a:rPr lang="it-IT" dirty="0"/>
              <a:t>SI PROCURA AUTONOMAMENTE NUOVE INFORMAZIONI ATTRAVERSO PROCDURE DI SELEZIONE E RICERCA</a:t>
            </a: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436096" y="5013176"/>
            <a:ext cx="2880320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CONOSCE E RICONOSCE ELEMENTI FATTUALI E PROCESSUALI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87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L’INDIVIDUO COMPETENTE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STORICIZZA ESPERIENZE E PERCORSI PERSONALI E DELLE  COMUNITA’ UMANE</a:t>
            </a:r>
          </a:p>
          <a:p>
            <a:r>
              <a:rPr lang="it-IT" dirty="0"/>
              <a:t>METTE IN RELAZIONE TALI PERCORSI CON IL CONTESTO (A VARI LIVELLI) E CON ALRI PERCORSI</a:t>
            </a:r>
          </a:p>
          <a:p>
            <a:r>
              <a:rPr lang="it-IT" dirty="0"/>
              <a:t>PRODUCE INTERPRETAZIONI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436096" y="5013176"/>
            <a:ext cx="1928826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PROBLEMATIZZA, INTERPRETA, APPROFONDISCE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980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L’INDIVIDUO COMPETENTE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TEMATIZZA GLI ARGOMENTI</a:t>
            </a:r>
          </a:p>
          <a:p>
            <a:r>
              <a:rPr lang="it-IT" dirty="0"/>
              <a:t>INDIVIDUA RAPPORTI E RELAZIONI</a:t>
            </a:r>
          </a:p>
          <a:p>
            <a:r>
              <a:rPr lang="it-IT" dirty="0"/>
              <a:t>SI ORIENTA NEL TEMPO E NELLO SPAZIO</a:t>
            </a:r>
          </a:p>
          <a:p>
            <a:r>
              <a:rPr lang="it-IT" dirty="0"/>
              <a:t>EFFETTUA OPERAZIONI DI TRANSCALARITA’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000628" y="4572008"/>
            <a:ext cx="2357454" cy="120032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SI MUOVE NEL </a:t>
            </a:r>
            <a:r>
              <a:rPr lang="it-IT" b="1" dirty="0" smtClean="0"/>
              <a:t>DIVENIRE</a:t>
            </a:r>
            <a:r>
              <a:rPr lang="it-IT" dirty="0" smtClean="0"/>
              <a:t> </a:t>
            </a:r>
            <a:r>
              <a:rPr lang="it-IT" b="1" dirty="0" smtClean="0"/>
              <a:t>STORICO</a:t>
            </a:r>
            <a:r>
              <a:rPr lang="it-IT" dirty="0" smtClean="0"/>
              <a:t> UTILIZZANDONE GLI OPERATORI COGNITIVI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817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C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1242</Words>
  <Application>Microsoft Office PowerPoint</Application>
  <PresentationFormat>Presentazione su schermo (4:3)</PresentationFormat>
  <Paragraphs>236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     Insegnare Geostoria: mediatori, dispositivi, artefatti progettuali per il curricolo</vt:lpstr>
      <vt:lpstr>Il progetto RAIN:   Un itinerario fatto di molte domande  (e di qualche risposta)</vt:lpstr>
      <vt:lpstr>La domanda di partenza</vt:lpstr>
      <vt:lpstr>1. Quali competenze?</vt:lpstr>
      <vt:lpstr>Presentazione standard di PowerPoint</vt:lpstr>
      <vt:lpstr>Presentazione standard di PowerPoint</vt:lpstr>
      <vt:lpstr>L’INDIVIDUO COMPETENTE</vt:lpstr>
      <vt:lpstr>L’INDIVIDUO COMPETENTE</vt:lpstr>
      <vt:lpstr>L’INDIVIDUO COMPETENTE</vt:lpstr>
      <vt:lpstr>L’INDIVIDUO COMPETENTE</vt:lpstr>
      <vt:lpstr>Presentazione standard di PowerPoint</vt:lpstr>
      <vt:lpstr>2. Quale epistemologia?</vt:lpstr>
      <vt:lpstr>Una disciplina in continuo cambiamento</vt:lpstr>
      <vt:lpstr>I nuclei fondanti</vt:lpstr>
      <vt:lpstr>3. Quale mediazione?</vt:lpstr>
      <vt:lpstr>La risposta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Una nuova identità del curricolo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Insegnare Geostoria: mediatori, dispositivi, artefatti progettuali per il curricolo</dc:title>
  <dc:creator>maila</dc:creator>
  <cp:lastModifiedBy>maila</cp:lastModifiedBy>
  <cp:revision>29</cp:revision>
  <dcterms:created xsi:type="dcterms:W3CDTF">2015-10-20T17:09:04Z</dcterms:created>
  <dcterms:modified xsi:type="dcterms:W3CDTF">2015-10-22T14:14:42Z</dcterms:modified>
</cp:coreProperties>
</file>