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76" r:id="rId1"/>
  </p:sldMasterIdLst>
  <p:notesMasterIdLst>
    <p:notesMasterId r:id="rId50"/>
  </p:notesMasterIdLst>
  <p:sldIdLst>
    <p:sldId id="299" r:id="rId2"/>
    <p:sldId id="300" r:id="rId3"/>
    <p:sldId id="301" r:id="rId4"/>
    <p:sldId id="256" r:id="rId5"/>
    <p:sldId id="257" r:id="rId6"/>
    <p:sldId id="258" r:id="rId7"/>
    <p:sldId id="259" r:id="rId8"/>
    <p:sldId id="260" r:id="rId9"/>
    <p:sldId id="261" r:id="rId10"/>
    <p:sldId id="262" r:id="rId11"/>
    <p:sldId id="263" r:id="rId12"/>
    <p:sldId id="264" r:id="rId13"/>
    <p:sldId id="269" r:id="rId14"/>
    <p:sldId id="270" r:id="rId15"/>
    <p:sldId id="271" r:id="rId16"/>
    <p:sldId id="272" r:id="rId17"/>
    <p:sldId id="273" r:id="rId18"/>
    <p:sldId id="287" r:id="rId19"/>
    <p:sldId id="289" r:id="rId20"/>
    <p:sldId id="290" r:id="rId21"/>
    <p:sldId id="291" r:id="rId22"/>
    <p:sldId id="302" r:id="rId23"/>
    <p:sldId id="303" r:id="rId24"/>
    <p:sldId id="304" r:id="rId25"/>
    <p:sldId id="305" r:id="rId26"/>
    <p:sldId id="306" r:id="rId27"/>
    <p:sldId id="307" r:id="rId28"/>
    <p:sldId id="310" r:id="rId29"/>
    <p:sldId id="311" r:id="rId30"/>
    <p:sldId id="312" r:id="rId31"/>
    <p:sldId id="319" r:id="rId32"/>
    <p:sldId id="320" r:id="rId33"/>
    <p:sldId id="321" r:id="rId34"/>
    <p:sldId id="322" r:id="rId35"/>
    <p:sldId id="323" r:id="rId36"/>
    <p:sldId id="325" r:id="rId37"/>
    <p:sldId id="326" r:id="rId38"/>
    <p:sldId id="327" r:id="rId39"/>
    <p:sldId id="328" r:id="rId40"/>
    <p:sldId id="329" r:id="rId41"/>
    <p:sldId id="330" r:id="rId42"/>
    <p:sldId id="334" r:id="rId43"/>
    <p:sldId id="335" r:id="rId44"/>
    <p:sldId id="332" r:id="rId45"/>
    <p:sldId id="333" r:id="rId46"/>
    <p:sldId id="336" r:id="rId47"/>
    <p:sldId id="337" r:id="rId48"/>
    <p:sldId id="338" r:id="rId49"/>
  </p:sldIdLst>
  <p:sldSz cx="13004800" cy="9753600"/>
  <p:notesSz cx="6858000" cy="9144000"/>
  <p:defaultTextStyle>
    <a:lvl1pPr algn="ctr" defTabSz="584200">
      <a:defRPr sz="3600">
        <a:latin typeface="+mn-lt"/>
        <a:ea typeface="+mn-ea"/>
        <a:cs typeface="+mn-cs"/>
        <a:sym typeface="Helvetica Light"/>
      </a:defRPr>
    </a:lvl1pPr>
    <a:lvl2pPr indent="228600" algn="ctr" defTabSz="584200">
      <a:defRPr sz="3600">
        <a:latin typeface="+mn-lt"/>
        <a:ea typeface="+mn-ea"/>
        <a:cs typeface="+mn-cs"/>
        <a:sym typeface="Helvetica Light"/>
      </a:defRPr>
    </a:lvl2pPr>
    <a:lvl3pPr indent="457200" algn="ctr" defTabSz="584200">
      <a:defRPr sz="3600">
        <a:latin typeface="+mn-lt"/>
        <a:ea typeface="+mn-ea"/>
        <a:cs typeface="+mn-cs"/>
        <a:sym typeface="Helvetica Light"/>
      </a:defRPr>
    </a:lvl3pPr>
    <a:lvl4pPr indent="685800" algn="ctr" defTabSz="584200">
      <a:defRPr sz="3600">
        <a:latin typeface="+mn-lt"/>
        <a:ea typeface="+mn-ea"/>
        <a:cs typeface="+mn-cs"/>
        <a:sym typeface="Helvetica Light"/>
      </a:defRPr>
    </a:lvl4pPr>
    <a:lvl5pPr indent="914400" algn="ctr" defTabSz="584200">
      <a:defRPr sz="3600">
        <a:latin typeface="+mn-lt"/>
        <a:ea typeface="+mn-ea"/>
        <a:cs typeface="+mn-cs"/>
        <a:sym typeface="Helvetica Light"/>
      </a:defRPr>
    </a:lvl5pPr>
    <a:lvl6pPr indent="1143000" algn="ctr" defTabSz="584200">
      <a:defRPr sz="3600">
        <a:latin typeface="+mn-lt"/>
        <a:ea typeface="+mn-ea"/>
        <a:cs typeface="+mn-cs"/>
        <a:sym typeface="Helvetica Light"/>
      </a:defRPr>
    </a:lvl6pPr>
    <a:lvl7pPr indent="1371600" algn="ctr" defTabSz="584200">
      <a:defRPr sz="3600">
        <a:latin typeface="+mn-lt"/>
        <a:ea typeface="+mn-ea"/>
        <a:cs typeface="+mn-cs"/>
        <a:sym typeface="Helvetica Light"/>
      </a:defRPr>
    </a:lvl7pPr>
    <a:lvl8pPr indent="1600200" algn="ctr" defTabSz="584200">
      <a:defRPr sz="3600">
        <a:latin typeface="+mn-lt"/>
        <a:ea typeface="+mn-ea"/>
        <a:cs typeface="+mn-cs"/>
        <a:sym typeface="Helvetica Light"/>
      </a:defRPr>
    </a:lvl8pPr>
    <a:lvl9pPr indent="1828800" algn="ctr" defTabSz="584200">
      <a:defRPr sz="3600">
        <a:latin typeface="+mn-lt"/>
        <a:ea typeface="+mn-ea"/>
        <a:cs typeface="+mn-cs"/>
        <a:sym typeface="Helvetica Ligh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4"/>
    <p:restoredTop sz="91209"/>
  </p:normalViewPr>
  <p:slideViewPr>
    <p:cSldViewPr snapToGrid="0" snapToObjects="1">
      <p:cViewPr varScale="1">
        <p:scale>
          <a:sx n="59" d="100"/>
          <a:sy n="59" d="100"/>
        </p:scale>
        <p:origin x="105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notesMaster" Target="notesMasters/notesMaster1.xml"/><Relationship Id="rId51" Type="http://schemas.openxmlformats.org/officeDocument/2006/relationships/presProps" Target="presProps.xml"/><Relationship Id="rId52" Type="http://schemas.openxmlformats.org/officeDocument/2006/relationships/viewProps" Target="viewProps.xml"/><Relationship Id="rId53" Type="http://schemas.openxmlformats.org/officeDocument/2006/relationships/theme" Target="theme/theme1.xml"/><Relationship Id="rId54"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9" name="Shape 29"/>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30" name="Shape 30"/>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289642859"/>
      </p:ext>
    </p:extLst>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105226"/>
            <a:ext cx="13004800" cy="2648374"/>
          </a:xfrm>
          <a:prstGeom prst="rect">
            <a:avLst/>
          </a:prstGeom>
        </p:spPr>
      </p:pic>
      <p:sp>
        <p:nvSpPr>
          <p:cNvPr id="2" name="Title 1"/>
          <p:cNvSpPr>
            <a:spLocks noGrp="1"/>
          </p:cNvSpPr>
          <p:nvPr>
            <p:ph type="ctrTitle"/>
          </p:nvPr>
        </p:nvSpPr>
        <p:spPr>
          <a:xfrm>
            <a:off x="1300480" y="2564843"/>
            <a:ext cx="10403840" cy="2595692"/>
          </a:xfrm>
        </p:spPr>
        <p:txBody>
          <a:bodyPr anchor="b">
            <a:normAutofit/>
          </a:bodyPr>
          <a:lstStyle>
            <a:lvl1pPr algn="l">
              <a:defRPr sz="8533"/>
            </a:lvl1pPr>
          </a:lstStyle>
          <a:p>
            <a:r>
              <a:rPr lang="it-IT" smtClean="0"/>
              <a:t>Fare clic per modificare stile</a:t>
            </a:r>
            <a:endParaRPr lang="en-US" dirty="0"/>
          </a:p>
        </p:txBody>
      </p:sp>
      <p:sp>
        <p:nvSpPr>
          <p:cNvPr id="3" name="Subtitle 2"/>
          <p:cNvSpPr>
            <a:spLocks noGrp="1"/>
          </p:cNvSpPr>
          <p:nvPr>
            <p:ph type="subTitle" idx="1"/>
          </p:nvPr>
        </p:nvSpPr>
        <p:spPr>
          <a:xfrm>
            <a:off x="1300480" y="5165797"/>
            <a:ext cx="10403840" cy="975360"/>
          </a:xfrm>
        </p:spPr>
        <p:txBody>
          <a:bodyPr>
            <a:normAutofit/>
          </a:bodyPr>
          <a:lstStyle>
            <a:lvl1pPr marL="0" indent="0" algn="l">
              <a:buNone/>
              <a:defRPr sz="2844"/>
            </a:lvl1pPr>
            <a:lvl2pPr marL="650230" indent="0" algn="ctr">
              <a:buNone/>
              <a:defRPr sz="2844"/>
            </a:lvl2pPr>
            <a:lvl3pPr marL="1300460" indent="0" algn="ctr">
              <a:buNone/>
              <a:defRPr sz="2560"/>
            </a:lvl3pPr>
            <a:lvl4pPr marL="1950690" indent="0" algn="ctr">
              <a:buNone/>
              <a:defRPr sz="2276"/>
            </a:lvl4pPr>
            <a:lvl5pPr marL="2600919" indent="0" algn="ctr">
              <a:buNone/>
              <a:defRPr sz="2276"/>
            </a:lvl5pPr>
            <a:lvl6pPr marL="3251149" indent="0" algn="ctr">
              <a:buNone/>
              <a:defRPr sz="2276"/>
            </a:lvl6pPr>
            <a:lvl7pPr marL="3901379" indent="0" algn="ctr">
              <a:buNone/>
              <a:defRPr sz="2276"/>
            </a:lvl7pPr>
            <a:lvl8pPr marL="4551609" indent="0" algn="ctr">
              <a:buNone/>
              <a:defRPr sz="2276"/>
            </a:lvl8pPr>
            <a:lvl9pPr marL="5201839" indent="0" algn="ctr">
              <a:buNone/>
              <a:defRPr sz="2276"/>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a:xfrm>
            <a:off x="8436865" y="6149469"/>
            <a:ext cx="3267455" cy="519289"/>
          </a:xfrm>
        </p:spPr>
        <p:txBody>
          <a:bodyPr/>
          <a:lstStyle/>
          <a:p>
            <a:fld id="{BB9443BA-BF66-1944-A682-CDAEE9F8079C}" type="datetimeFigureOut">
              <a:rPr lang="it-IT" smtClean="0"/>
              <a:t>17/01/20</a:t>
            </a:fld>
            <a:endParaRPr lang="it-IT"/>
          </a:p>
        </p:txBody>
      </p:sp>
      <p:sp>
        <p:nvSpPr>
          <p:cNvPr id="5" name="Footer Placeholder 4"/>
          <p:cNvSpPr>
            <a:spLocks noGrp="1"/>
          </p:cNvSpPr>
          <p:nvPr>
            <p:ph type="ftr" sz="quarter" idx="11"/>
          </p:nvPr>
        </p:nvSpPr>
        <p:spPr>
          <a:xfrm>
            <a:off x="1300480" y="6149471"/>
            <a:ext cx="6941312" cy="519289"/>
          </a:xfrm>
        </p:spPr>
        <p:txBody>
          <a:bodyPr/>
          <a:lstStyle/>
          <a:p>
            <a:endParaRPr lang="it-IT"/>
          </a:p>
        </p:txBody>
      </p:sp>
      <p:sp>
        <p:nvSpPr>
          <p:cNvPr id="6" name="Slide Number Placeholder 5"/>
          <p:cNvSpPr>
            <a:spLocks noGrp="1"/>
          </p:cNvSpPr>
          <p:nvPr>
            <p:ph type="sldNum" sz="quarter" idx="12"/>
          </p:nvPr>
        </p:nvSpPr>
        <p:spPr>
          <a:xfrm>
            <a:off x="8615680" y="2035012"/>
            <a:ext cx="3088640" cy="519289"/>
          </a:xfrm>
        </p:spPr>
        <p:txBody>
          <a:bodyPr/>
          <a:lstStyle/>
          <a:p>
            <a:fld id="{6F3AC329-76AD-D44A-9B1F-E1A07951672A}" type="slidenum">
              <a:rPr lang="it-IT" smtClean="0"/>
              <a:t>‹n.›</a:t>
            </a:fld>
            <a:endParaRPr lang="it-IT"/>
          </a:p>
        </p:txBody>
      </p:sp>
    </p:spTree>
    <p:extLst>
      <p:ext uri="{BB962C8B-B14F-4D97-AF65-F5344CB8AC3E}">
        <p14:creationId xmlns:p14="http://schemas.microsoft.com/office/powerpoint/2010/main" val="836822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45305" y="6680692"/>
            <a:ext cx="11315886" cy="1165305"/>
          </a:xfrm>
        </p:spPr>
        <p:txBody>
          <a:bodyPr anchor="b"/>
          <a:lstStyle>
            <a:lvl1pPr algn="l">
              <a:defRPr sz="4551"/>
            </a:lvl1pPr>
          </a:lstStyle>
          <a:p>
            <a:r>
              <a:rPr lang="it-IT" smtClean="0"/>
              <a:t>Fare clic per modificare stile</a:t>
            </a:r>
            <a:endParaRPr lang="en-US" dirty="0"/>
          </a:p>
        </p:txBody>
      </p:sp>
      <p:sp>
        <p:nvSpPr>
          <p:cNvPr id="3" name="Picture Placeholder 2"/>
          <p:cNvSpPr>
            <a:spLocks noGrp="1" noChangeAspect="1"/>
          </p:cNvSpPr>
          <p:nvPr>
            <p:ph type="pic" idx="1"/>
          </p:nvPr>
        </p:nvSpPr>
        <p:spPr>
          <a:xfrm>
            <a:off x="845305" y="1389561"/>
            <a:ext cx="11307036" cy="4845471"/>
          </a:xfrm>
        </p:spPr>
        <p:txBody>
          <a:bodyPr anchor="t"/>
          <a:lstStyle>
            <a:lvl1pPr marL="0" indent="0">
              <a:buNone/>
              <a:defRPr sz="4551"/>
            </a:lvl1pPr>
            <a:lvl2pPr marL="650230" indent="0">
              <a:buNone/>
              <a:defRPr sz="3982"/>
            </a:lvl2pPr>
            <a:lvl3pPr marL="1300460" indent="0">
              <a:buNone/>
              <a:defRPr sz="3413"/>
            </a:lvl3pPr>
            <a:lvl4pPr marL="1950690" indent="0">
              <a:buNone/>
              <a:defRPr sz="2844"/>
            </a:lvl4pPr>
            <a:lvl5pPr marL="2600919" indent="0">
              <a:buNone/>
              <a:defRPr sz="2844"/>
            </a:lvl5pPr>
            <a:lvl6pPr marL="3251149" indent="0">
              <a:buNone/>
              <a:defRPr sz="2844"/>
            </a:lvl6pPr>
            <a:lvl7pPr marL="3901379" indent="0">
              <a:buNone/>
              <a:defRPr sz="2844"/>
            </a:lvl7pPr>
            <a:lvl8pPr marL="4551609" indent="0">
              <a:buNone/>
              <a:defRPr sz="2844"/>
            </a:lvl8pPr>
            <a:lvl9pPr marL="5201839" indent="0">
              <a:buNone/>
              <a:defRPr sz="2844"/>
            </a:lvl9pPr>
          </a:lstStyle>
          <a:p>
            <a:r>
              <a:rPr lang="it-IT"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845312" y="7845996"/>
            <a:ext cx="11314176" cy="1062292"/>
          </a:xfrm>
        </p:spPr>
        <p:txBody>
          <a:bodyPr/>
          <a:lstStyle>
            <a:lvl1pPr marL="0" indent="0" algn="l">
              <a:buNone/>
              <a:defRPr sz="2276"/>
            </a:lvl1pPr>
            <a:lvl2pPr marL="650230" indent="0">
              <a:buNone/>
              <a:defRPr sz="1991"/>
            </a:lvl2pPr>
            <a:lvl3pPr marL="1300460" indent="0">
              <a:buNone/>
              <a:defRPr sz="1707"/>
            </a:lvl3pPr>
            <a:lvl4pPr marL="1950690" indent="0">
              <a:buNone/>
              <a:defRPr sz="1422"/>
            </a:lvl4pPr>
            <a:lvl5pPr marL="2600919" indent="0">
              <a:buNone/>
              <a:defRPr sz="1422"/>
            </a:lvl5pPr>
            <a:lvl6pPr marL="3251149" indent="0">
              <a:buNone/>
              <a:defRPr sz="1422"/>
            </a:lvl6pPr>
            <a:lvl7pPr marL="3901379" indent="0">
              <a:buNone/>
              <a:defRPr sz="1422"/>
            </a:lvl7pPr>
            <a:lvl8pPr marL="4551609" indent="0">
              <a:buNone/>
              <a:defRPr sz="1422"/>
            </a:lvl8pPr>
            <a:lvl9pPr marL="5201839" indent="0">
              <a:buNone/>
              <a:defRPr sz="1422"/>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BB9443BA-BF66-1944-A682-CDAEE9F8079C}" type="datetimeFigureOut">
              <a:rPr lang="it-IT" smtClean="0"/>
              <a:t>17/01/20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F3AC329-76AD-D44A-9B1F-E1A07951672A}" type="slidenum">
              <a:rPr lang="it-IT" smtClean="0"/>
              <a:t>‹n.›</a:t>
            </a:fld>
            <a:endParaRPr lang="it-IT"/>
          </a:p>
        </p:txBody>
      </p:sp>
    </p:spTree>
    <p:extLst>
      <p:ext uri="{BB962C8B-B14F-4D97-AF65-F5344CB8AC3E}">
        <p14:creationId xmlns:p14="http://schemas.microsoft.com/office/powerpoint/2010/main" val="1091497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olo e sottotitolo">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105226"/>
            <a:ext cx="13004800" cy="2648374"/>
          </a:xfrm>
          <a:prstGeom prst="rect">
            <a:avLst/>
          </a:prstGeom>
        </p:spPr>
      </p:pic>
      <p:sp>
        <p:nvSpPr>
          <p:cNvPr id="2" name="Title 1"/>
          <p:cNvSpPr>
            <a:spLocks noGrp="1"/>
          </p:cNvSpPr>
          <p:nvPr>
            <p:ph type="title"/>
          </p:nvPr>
        </p:nvSpPr>
        <p:spPr>
          <a:xfrm>
            <a:off x="845312" y="1071692"/>
            <a:ext cx="11314176" cy="3985731"/>
          </a:xfrm>
        </p:spPr>
        <p:txBody>
          <a:bodyPr anchor="ctr"/>
          <a:lstStyle>
            <a:lvl1pPr algn="l">
              <a:defRPr sz="4551"/>
            </a:lvl1pPr>
          </a:lstStyle>
          <a:p>
            <a:r>
              <a:rPr lang="it-IT" smtClean="0"/>
              <a:t>Fare clic per modificare stile</a:t>
            </a:r>
            <a:endParaRPr lang="en-US" dirty="0"/>
          </a:p>
        </p:txBody>
      </p:sp>
      <p:sp>
        <p:nvSpPr>
          <p:cNvPr id="4" name="Text Placeholder 3"/>
          <p:cNvSpPr>
            <a:spLocks noGrp="1"/>
          </p:cNvSpPr>
          <p:nvPr>
            <p:ph type="body" sz="half" idx="2"/>
          </p:nvPr>
        </p:nvSpPr>
        <p:spPr>
          <a:xfrm>
            <a:off x="975360" y="5189880"/>
            <a:ext cx="11054080" cy="1892767"/>
          </a:xfrm>
        </p:spPr>
        <p:txBody>
          <a:bodyPr anchor="ctr"/>
          <a:lstStyle>
            <a:lvl1pPr marL="0" indent="0">
              <a:buNone/>
              <a:defRPr sz="2276"/>
            </a:lvl1pPr>
            <a:lvl2pPr marL="650230" indent="0">
              <a:buNone/>
              <a:defRPr sz="1991"/>
            </a:lvl2pPr>
            <a:lvl3pPr marL="1300460" indent="0">
              <a:buNone/>
              <a:defRPr sz="1707"/>
            </a:lvl3pPr>
            <a:lvl4pPr marL="1950690" indent="0">
              <a:buNone/>
              <a:defRPr sz="1422"/>
            </a:lvl4pPr>
            <a:lvl5pPr marL="2600919" indent="0">
              <a:buNone/>
              <a:defRPr sz="1422"/>
            </a:lvl5pPr>
            <a:lvl6pPr marL="3251149" indent="0">
              <a:buNone/>
              <a:defRPr sz="1422"/>
            </a:lvl6pPr>
            <a:lvl7pPr marL="3901379" indent="0">
              <a:buNone/>
              <a:defRPr sz="1422"/>
            </a:lvl7pPr>
            <a:lvl8pPr marL="4551609" indent="0">
              <a:buNone/>
              <a:defRPr sz="1422"/>
            </a:lvl8pPr>
            <a:lvl9pPr marL="5201839" indent="0">
              <a:buNone/>
              <a:defRPr sz="1422"/>
            </a:lvl9pPr>
          </a:lstStyle>
          <a:p>
            <a:pPr lvl="0"/>
            <a:r>
              <a:rPr lang="it-IT" smtClean="0"/>
              <a:t>Fare clic per modificare gli stili del testo dello schema</a:t>
            </a:r>
          </a:p>
        </p:txBody>
      </p:sp>
      <p:sp>
        <p:nvSpPr>
          <p:cNvPr id="5" name="Date Placeholder 4"/>
          <p:cNvSpPr>
            <a:spLocks noGrp="1"/>
          </p:cNvSpPr>
          <p:nvPr>
            <p:ph type="dt" sz="half" idx="10"/>
          </p:nvPr>
        </p:nvSpPr>
        <p:spPr>
          <a:xfrm>
            <a:off x="7910650" y="541869"/>
            <a:ext cx="3104896" cy="519289"/>
          </a:xfrm>
        </p:spPr>
        <p:txBody>
          <a:bodyPr/>
          <a:lstStyle>
            <a:lvl1pPr algn="r">
              <a:defRPr/>
            </a:lvl1pPr>
          </a:lstStyle>
          <a:p>
            <a:fld id="{857C6CC6-9B37-4318-8876-62F2332BE330}" type="datetimeFigureOut">
              <a:rPr lang="en-US" smtClean="0"/>
              <a:t>1/17/20</a:t>
            </a:fld>
            <a:endParaRPr lang="en-US" dirty="0"/>
          </a:p>
        </p:txBody>
      </p:sp>
      <p:sp>
        <p:nvSpPr>
          <p:cNvPr id="6" name="Footer Placeholder 5"/>
          <p:cNvSpPr>
            <a:spLocks noGrp="1"/>
          </p:cNvSpPr>
          <p:nvPr>
            <p:ph type="ftr" sz="quarter" idx="11"/>
          </p:nvPr>
        </p:nvSpPr>
        <p:spPr>
          <a:xfrm>
            <a:off x="845312" y="541869"/>
            <a:ext cx="6870266" cy="519289"/>
          </a:xfrm>
        </p:spPr>
        <p:txBody>
          <a:bodyPr/>
          <a:lstStyle/>
          <a:p>
            <a:r>
              <a:rPr lang="en-US" smtClean="0"/>
              <a:t>
              </a:t>
            </a:r>
            <a:endParaRPr lang="en-US" dirty="0"/>
          </a:p>
        </p:txBody>
      </p:sp>
      <p:sp>
        <p:nvSpPr>
          <p:cNvPr id="7" name="Slide Number Placeholder 6"/>
          <p:cNvSpPr>
            <a:spLocks noGrp="1"/>
          </p:cNvSpPr>
          <p:nvPr>
            <p:ph type="sldNum" sz="quarter" idx="12"/>
          </p:nvPr>
        </p:nvSpPr>
        <p:spPr>
          <a:xfrm>
            <a:off x="11210618" y="541869"/>
            <a:ext cx="948870" cy="519289"/>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988228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zione con didascalia">
    <p:spTree>
      <p:nvGrpSpPr>
        <p:cNvPr id="1" name=""/>
        <p:cNvGrpSpPr/>
        <p:nvPr/>
      </p:nvGrpSpPr>
      <p:grpSpPr>
        <a:xfrm>
          <a:off x="0" y="0"/>
          <a:ext cx="0" cy="0"/>
          <a:chOff x="0" y="0"/>
          <a:chExt cx="0" cy="0"/>
        </a:xfrm>
      </p:grpSpPr>
      <p:pic>
        <p:nvPicPr>
          <p:cNvPr id="15" name="Picture 14"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105226"/>
            <a:ext cx="13004800" cy="2648374"/>
          </a:xfrm>
          <a:prstGeom prst="rect">
            <a:avLst/>
          </a:prstGeom>
        </p:spPr>
      </p:pic>
      <p:sp>
        <p:nvSpPr>
          <p:cNvPr id="2" name="Title 1"/>
          <p:cNvSpPr>
            <a:spLocks noGrp="1"/>
          </p:cNvSpPr>
          <p:nvPr>
            <p:ph type="title"/>
          </p:nvPr>
        </p:nvSpPr>
        <p:spPr>
          <a:xfrm>
            <a:off x="1092766" y="1071693"/>
            <a:ext cx="10828302" cy="3919977"/>
          </a:xfrm>
        </p:spPr>
        <p:txBody>
          <a:bodyPr anchor="ctr"/>
          <a:lstStyle>
            <a:lvl1pPr algn="l">
              <a:defRPr sz="4551"/>
            </a:lvl1pPr>
          </a:lstStyle>
          <a:p>
            <a:r>
              <a:rPr lang="it-IT" smtClean="0"/>
              <a:t>Fare clic per modificare stile</a:t>
            </a:r>
            <a:endParaRPr lang="en-US" dirty="0"/>
          </a:p>
        </p:txBody>
      </p:sp>
      <p:sp>
        <p:nvSpPr>
          <p:cNvPr id="12" name="Text Placeholder 3"/>
          <p:cNvSpPr>
            <a:spLocks noGrp="1"/>
          </p:cNvSpPr>
          <p:nvPr>
            <p:ph type="body" sz="half" idx="13"/>
          </p:nvPr>
        </p:nvSpPr>
        <p:spPr>
          <a:xfrm>
            <a:off x="1390790" y="4991671"/>
            <a:ext cx="10232252" cy="632097"/>
          </a:xfrm>
        </p:spPr>
        <p:txBody>
          <a:bodyPr anchor="t">
            <a:normAutofit/>
          </a:bodyPr>
          <a:lstStyle>
            <a:lvl1pPr marL="0" indent="0">
              <a:buNone/>
              <a:defRPr sz="1991"/>
            </a:lvl1pPr>
            <a:lvl2pPr marL="650230" indent="0">
              <a:buNone/>
              <a:defRPr sz="1991"/>
            </a:lvl2pPr>
            <a:lvl3pPr marL="1300460" indent="0">
              <a:buNone/>
              <a:defRPr sz="1707"/>
            </a:lvl3pPr>
            <a:lvl4pPr marL="1950690" indent="0">
              <a:buNone/>
              <a:defRPr sz="1422"/>
            </a:lvl4pPr>
            <a:lvl5pPr marL="2600919" indent="0">
              <a:buNone/>
              <a:defRPr sz="1422"/>
            </a:lvl5pPr>
            <a:lvl6pPr marL="3251149" indent="0">
              <a:buNone/>
              <a:defRPr sz="1422"/>
            </a:lvl6pPr>
            <a:lvl7pPr marL="3901379" indent="0">
              <a:buNone/>
              <a:defRPr sz="1422"/>
            </a:lvl7pPr>
            <a:lvl8pPr marL="4551609" indent="0">
              <a:buNone/>
              <a:defRPr sz="1422"/>
            </a:lvl8pPr>
            <a:lvl9pPr marL="5201839" indent="0">
              <a:buNone/>
              <a:defRPr sz="1422"/>
            </a:lvl9pPr>
          </a:lstStyle>
          <a:p>
            <a:pPr lvl="0"/>
            <a:r>
              <a:rPr lang="it-IT" smtClean="0"/>
              <a:t>Fare clic per modificare gli stili del testo dello schema</a:t>
            </a:r>
          </a:p>
        </p:txBody>
      </p:sp>
      <p:sp>
        <p:nvSpPr>
          <p:cNvPr id="4" name="Text Placeholder 3"/>
          <p:cNvSpPr>
            <a:spLocks noGrp="1"/>
          </p:cNvSpPr>
          <p:nvPr>
            <p:ph type="body" sz="half" idx="2"/>
          </p:nvPr>
        </p:nvSpPr>
        <p:spPr>
          <a:xfrm>
            <a:off x="975360" y="5937206"/>
            <a:ext cx="11063114" cy="1168021"/>
          </a:xfrm>
        </p:spPr>
        <p:txBody>
          <a:bodyPr anchor="ctr">
            <a:normAutofit/>
          </a:bodyPr>
          <a:lstStyle>
            <a:lvl1pPr marL="0" indent="0">
              <a:buNone/>
              <a:defRPr sz="2276"/>
            </a:lvl1pPr>
            <a:lvl2pPr marL="650230" indent="0">
              <a:buNone/>
              <a:defRPr sz="1991"/>
            </a:lvl2pPr>
            <a:lvl3pPr marL="1300460" indent="0">
              <a:buNone/>
              <a:defRPr sz="1707"/>
            </a:lvl3pPr>
            <a:lvl4pPr marL="1950690" indent="0">
              <a:buNone/>
              <a:defRPr sz="1422"/>
            </a:lvl4pPr>
            <a:lvl5pPr marL="2600919" indent="0">
              <a:buNone/>
              <a:defRPr sz="1422"/>
            </a:lvl5pPr>
            <a:lvl6pPr marL="3251149" indent="0">
              <a:buNone/>
              <a:defRPr sz="1422"/>
            </a:lvl6pPr>
            <a:lvl7pPr marL="3901379" indent="0">
              <a:buNone/>
              <a:defRPr sz="1422"/>
            </a:lvl7pPr>
            <a:lvl8pPr marL="4551609" indent="0">
              <a:buNone/>
              <a:defRPr sz="1422"/>
            </a:lvl8pPr>
            <a:lvl9pPr marL="5201839" indent="0">
              <a:buNone/>
              <a:defRPr sz="1422"/>
            </a:lvl9pPr>
          </a:lstStyle>
          <a:p>
            <a:pPr lvl="0"/>
            <a:r>
              <a:rPr lang="it-IT" smtClean="0"/>
              <a:t>Fare clic per modificare gli stili del testo dello schema</a:t>
            </a:r>
          </a:p>
        </p:txBody>
      </p:sp>
      <p:sp>
        <p:nvSpPr>
          <p:cNvPr id="5" name="Date Placeholder 4"/>
          <p:cNvSpPr>
            <a:spLocks noGrp="1"/>
          </p:cNvSpPr>
          <p:nvPr>
            <p:ph type="dt" sz="half" idx="10"/>
          </p:nvPr>
        </p:nvSpPr>
        <p:spPr>
          <a:xfrm>
            <a:off x="7910650" y="541869"/>
            <a:ext cx="3104896" cy="519289"/>
          </a:xfrm>
        </p:spPr>
        <p:txBody>
          <a:bodyPr/>
          <a:lstStyle>
            <a:lvl1pPr algn="r">
              <a:defRPr/>
            </a:lvl1pPr>
          </a:lstStyle>
          <a:p>
            <a:fld id="{BB9443BA-BF66-1944-A682-CDAEE9F8079C}" type="datetimeFigureOut">
              <a:rPr lang="it-IT" smtClean="0"/>
              <a:t>17/01/20</a:t>
            </a:fld>
            <a:endParaRPr lang="it-IT"/>
          </a:p>
        </p:txBody>
      </p:sp>
      <p:sp>
        <p:nvSpPr>
          <p:cNvPr id="6" name="Footer Placeholder 5"/>
          <p:cNvSpPr>
            <a:spLocks noGrp="1"/>
          </p:cNvSpPr>
          <p:nvPr>
            <p:ph type="ftr" sz="quarter" idx="11"/>
          </p:nvPr>
        </p:nvSpPr>
        <p:spPr>
          <a:xfrm>
            <a:off x="845312" y="539646"/>
            <a:ext cx="6870266" cy="519289"/>
          </a:xfrm>
        </p:spPr>
        <p:txBody>
          <a:bodyPr/>
          <a:lstStyle/>
          <a:p>
            <a:endParaRPr lang="it-IT"/>
          </a:p>
        </p:txBody>
      </p:sp>
      <p:sp>
        <p:nvSpPr>
          <p:cNvPr id="7" name="Slide Number Placeholder 6"/>
          <p:cNvSpPr>
            <a:spLocks noGrp="1"/>
          </p:cNvSpPr>
          <p:nvPr>
            <p:ph type="sldNum" sz="quarter" idx="12"/>
          </p:nvPr>
        </p:nvSpPr>
        <p:spPr>
          <a:xfrm>
            <a:off x="11210618" y="541869"/>
            <a:ext cx="948870" cy="519289"/>
          </a:xfrm>
        </p:spPr>
        <p:txBody>
          <a:bodyPr/>
          <a:lstStyle/>
          <a:p>
            <a:fld id="{6F3AC329-76AD-D44A-9B1F-E1A07951672A}" type="slidenum">
              <a:rPr lang="it-IT" smtClean="0"/>
              <a:t>‹n.›</a:t>
            </a:fld>
            <a:endParaRPr lang="it-IT"/>
          </a:p>
        </p:txBody>
      </p:sp>
      <p:sp>
        <p:nvSpPr>
          <p:cNvPr id="13" name="TextBox 12"/>
          <p:cNvSpPr txBox="1"/>
          <p:nvPr/>
        </p:nvSpPr>
        <p:spPr>
          <a:xfrm>
            <a:off x="329185" y="1148758"/>
            <a:ext cx="650240" cy="831681"/>
          </a:xfrm>
          <a:prstGeom prst="rect">
            <a:avLst/>
          </a:prstGeom>
        </p:spPr>
        <p:txBody>
          <a:bodyPr vert="horz" lIns="130048" tIns="65024" rIns="130048" bIns="65024"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11378" dirty="0">
                <a:solidFill>
                  <a:schemeClr val="tx1"/>
                </a:solidFill>
                <a:effectLst/>
              </a:rPr>
              <a:t>“</a:t>
            </a:r>
          </a:p>
        </p:txBody>
      </p:sp>
      <p:sp>
        <p:nvSpPr>
          <p:cNvPr id="14" name="TextBox 13"/>
          <p:cNvSpPr txBox="1"/>
          <p:nvPr/>
        </p:nvSpPr>
        <p:spPr>
          <a:xfrm>
            <a:off x="11586465" y="4297003"/>
            <a:ext cx="650240" cy="831681"/>
          </a:xfrm>
          <a:prstGeom prst="rect">
            <a:avLst/>
          </a:prstGeom>
        </p:spPr>
        <p:txBody>
          <a:bodyPr vert="horz" lIns="130048" tIns="65024" rIns="130048" bIns="65024"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11378" dirty="0">
                <a:solidFill>
                  <a:schemeClr val="tx1"/>
                </a:solidFill>
                <a:effectLst/>
              </a:rPr>
              <a:t>”</a:t>
            </a:r>
          </a:p>
        </p:txBody>
      </p:sp>
    </p:spTree>
    <p:extLst>
      <p:ext uri="{BB962C8B-B14F-4D97-AF65-F5344CB8AC3E}">
        <p14:creationId xmlns:p14="http://schemas.microsoft.com/office/powerpoint/2010/main" val="5190164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cheda nome">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105226"/>
            <a:ext cx="13004800" cy="2648374"/>
          </a:xfrm>
          <a:prstGeom prst="rect">
            <a:avLst/>
          </a:prstGeom>
        </p:spPr>
      </p:pic>
      <p:sp>
        <p:nvSpPr>
          <p:cNvPr id="2" name="Title 1"/>
          <p:cNvSpPr>
            <a:spLocks noGrp="1"/>
          </p:cNvSpPr>
          <p:nvPr>
            <p:ph type="title"/>
          </p:nvPr>
        </p:nvSpPr>
        <p:spPr>
          <a:xfrm>
            <a:off x="975360" y="1599577"/>
            <a:ext cx="11057468" cy="3572388"/>
          </a:xfrm>
        </p:spPr>
        <p:txBody>
          <a:bodyPr anchor="b"/>
          <a:lstStyle>
            <a:lvl1pPr algn="l">
              <a:defRPr sz="4551"/>
            </a:lvl1pPr>
          </a:lstStyle>
          <a:p>
            <a:r>
              <a:rPr lang="it-IT" smtClean="0"/>
              <a:t>Fare clic per modificare stile</a:t>
            </a:r>
            <a:endParaRPr lang="en-US" dirty="0"/>
          </a:p>
        </p:txBody>
      </p:sp>
      <p:sp>
        <p:nvSpPr>
          <p:cNvPr id="4" name="Text Placeholder 3"/>
          <p:cNvSpPr>
            <a:spLocks noGrp="1"/>
          </p:cNvSpPr>
          <p:nvPr>
            <p:ph type="body" sz="half" idx="2"/>
          </p:nvPr>
        </p:nvSpPr>
        <p:spPr>
          <a:xfrm>
            <a:off x="975349" y="5188717"/>
            <a:ext cx="11055798" cy="1422059"/>
          </a:xfrm>
        </p:spPr>
        <p:txBody>
          <a:bodyPr anchor="t"/>
          <a:lstStyle>
            <a:lvl1pPr marL="0" indent="0">
              <a:buNone/>
              <a:defRPr sz="2276"/>
            </a:lvl1pPr>
            <a:lvl2pPr marL="650230" indent="0">
              <a:buNone/>
              <a:defRPr sz="1991"/>
            </a:lvl2pPr>
            <a:lvl3pPr marL="1300460" indent="0">
              <a:buNone/>
              <a:defRPr sz="1707"/>
            </a:lvl3pPr>
            <a:lvl4pPr marL="1950690" indent="0">
              <a:buNone/>
              <a:defRPr sz="1422"/>
            </a:lvl4pPr>
            <a:lvl5pPr marL="2600919" indent="0">
              <a:buNone/>
              <a:defRPr sz="1422"/>
            </a:lvl5pPr>
            <a:lvl6pPr marL="3251149" indent="0">
              <a:buNone/>
              <a:defRPr sz="1422"/>
            </a:lvl6pPr>
            <a:lvl7pPr marL="3901379" indent="0">
              <a:buNone/>
              <a:defRPr sz="1422"/>
            </a:lvl7pPr>
            <a:lvl8pPr marL="4551609" indent="0">
              <a:buNone/>
              <a:defRPr sz="1422"/>
            </a:lvl8pPr>
            <a:lvl9pPr marL="5201839" indent="0">
              <a:buNone/>
              <a:defRPr sz="1422"/>
            </a:lvl9pPr>
          </a:lstStyle>
          <a:p>
            <a:pPr lvl="0"/>
            <a:r>
              <a:rPr lang="it-IT" smtClean="0"/>
              <a:t>Fare clic per modificare gli stili del testo dello schema</a:t>
            </a:r>
          </a:p>
        </p:txBody>
      </p:sp>
      <p:sp>
        <p:nvSpPr>
          <p:cNvPr id="5" name="Date Placeholder 4"/>
          <p:cNvSpPr>
            <a:spLocks noGrp="1"/>
          </p:cNvSpPr>
          <p:nvPr>
            <p:ph type="dt" sz="half" idx="10"/>
          </p:nvPr>
        </p:nvSpPr>
        <p:spPr>
          <a:xfrm>
            <a:off x="7910650" y="538858"/>
            <a:ext cx="3104896" cy="519289"/>
          </a:xfrm>
        </p:spPr>
        <p:txBody>
          <a:bodyPr/>
          <a:lstStyle>
            <a:lvl1pPr algn="r">
              <a:defRPr/>
            </a:lvl1pPr>
          </a:lstStyle>
          <a:p>
            <a:fld id="{BB9443BA-BF66-1944-A682-CDAEE9F8079C}" type="datetimeFigureOut">
              <a:rPr lang="it-IT" smtClean="0"/>
              <a:t>17/01/20</a:t>
            </a:fld>
            <a:endParaRPr lang="it-IT"/>
          </a:p>
        </p:txBody>
      </p:sp>
      <p:sp>
        <p:nvSpPr>
          <p:cNvPr id="6" name="Footer Placeholder 5"/>
          <p:cNvSpPr>
            <a:spLocks noGrp="1"/>
          </p:cNvSpPr>
          <p:nvPr>
            <p:ph type="ftr" sz="quarter" idx="11"/>
          </p:nvPr>
        </p:nvSpPr>
        <p:spPr>
          <a:xfrm>
            <a:off x="845312" y="538858"/>
            <a:ext cx="6870266" cy="519289"/>
          </a:xfrm>
        </p:spPr>
        <p:txBody>
          <a:bodyPr/>
          <a:lstStyle/>
          <a:p>
            <a:endParaRPr lang="it-IT"/>
          </a:p>
        </p:txBody>
      </p:sp>
      <p:sp>
        <p:nvSpPr>
          <p:cNvPr id="7" name="Slide Number Placeholder 6"/>
          <p:cNvSpPr>
            <a:spLocks noGrp="1"/>
          </p:cNvSpPr>
          <p:nvPr>
            <p:ph type="sldNum" sz="quarter" idx="12"/>
          </p:nvPr>
        </p:nvSpPr>
        <p:spPr>
          <a:xfrm>
            <a:off x="11210618" y="541869"/>
            <a:ext cx="948870" cy="519289"/>
          </a:xfrm>
        </p:spPr>
        <p:txBody>
          <a:bodyPr/>
          <a:lstStyle/>
          <a:p>
            <a:fld id="{6F3AC329-76AD-D44A-9B1F-E1A07951672A}" type="slidenum">
              <a:rPr lang="it-IT" smtClean="0"/>
              <a:t>‹n.›</a:t>
            </a:fld>
            <a:endParaRPr lang="it-IT"/>
          </a:p>
        </p:txBody>
      </p:sp>
    </p:spTree>
    <p:extLst>
      <p:ext uri="{BB962C8B-B14F-4D97-AF65-F5344CB8AC3E}">
        <p14:creationId xmlns:p14="http://schemas.microsoft.com/office/powerpoint/2010/main" val="313716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3088642" y="1083734"/>
            <a:ext cx="9070847" cy="1854389"/>
          </a:xfrm>
        </p:spPr>
        <p:txBody>
          <a:bodyPr/>
          <a:lstStyle/>
          <a:p>
            <a:r>
              <a:rPr lang="it-IT" smtClean="0"/>
              <a:t>Fare clic per modificare stile</a:t>
            </a:r>
            <a:endParaRPr lang="en-US" dirty="0"/>
          </a:p>
        </p:txBody>
      </p:sp>
      <p:sp>
        <p:nvSpPr>
          <p:cNvPr id="7" name="Text Placeholder 2"/>
          <p:cNvSpPr>
            <a:spLocks noGrp="1"/>
          </p:cNvSpPr>
          <p:nvPr>
            <p:ph type="body" idx="1"/>
          </p:nvPr>
        </p:nvSpPr>
        <p:spPr>
          <a:xfrm>
            <a:off x="845313" y="3131847"/>
            <a:ext cx="3641344" cy="877966"/>
          </a:xfrm>
        </p:spPr>
        <p:txBody>
          <a:bodyPr anchor="b">
            <a:noAutofit/>
          </a:bodyPr>
          <a:lstStyle>
            <a:lvl1pPr marL="0" indent="0">
              <a:buNone/>
              <a:defRPr sz="3413" b="0">
                <a:solidFill>
                  <a:schemeClr val="tx1"/>
                </a:solidFill>
              </a:defRPr>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it-IT" smtClean="0"/>
              <a:t>Fare clic per modificare gli stili del testo dello schema</a:t>
            </a:r>
          </a:p>
        </p:txBody>
      </p:sp>
      <p:sp>
        <p:nvSpPr>
          <p:cNvPr id="8" name="Text Placeholder 3"/>
          <p:cNvSpPr>
            <a:spLocks noGrp="1"/>
          </p:cNvSpPr>
          <p:nvPr>
            <p:ph type="body" sz="half" idx="15"/>
          </p:nvPr>
        </p:nvSpPr>
        <p:spPr>
          <a:xfrm>
            <a:off x="845312" y="4130936"/>
            <a:ext cx="3641344" cy="4777357"/>
          </a:xfrm>
        </p:spPr>
        <p:txBody>
          <a:bodyPr anchor="t">
            <a:normAutofit/>
          </a:bodyPr>
          <a:lstStyle>
            <a:lvl1pPr marL="0" indent="0">
              <a:buNone/>
              <a:defRPr sz="1991"/>
            </a:lvl1pPr>
            <a:lvl2pPr marL="650230" indent="0">
              <a:buNone/>
              <a:defRPr sz="1707"/>
            </a:lvl2pPr>
            <a:lvl3pPr marL="1300460" indent="0">
              <a:buNone/>
              <a:defRPr sz="1422"/>
            </a:lvl3pPr>
            <a:lvl4pPr marL="1950690" indent="0">
              <a:buNone/>
              <a:defRPr sz="1280"/>
            </a:lvl4pPr>
            <a:lvl5pPr marL="2600919" indent="0">
              <a:buNone/>
              <a:defRPr sz="1280"/>
            </a:lvl5pPr>
            <a:lvl6pPr marL="3251149" indent="0">
              <a:buNone/>
              <a:defRPr sz="1280"/>
            </a:lvl6pPr>
            <a:lvl7pPr marL="3901379" indent="0">
              <a:buNone/>
              <a:defRPr sz="1280"/>
            </a:lvl7pPr>
            <a:lvl8pPr marL="4551609" indent="0">
              <a:buNone/>
              <a:defRPr sz="1280"/>
            </a:lvl8pPr>
            <a:lvl9pPr marL="5201839" indent="0">
              <a:buNone/>
              <a:defRPr sz="1280"/>
            </a:lvl9pPr>
          </a:lstStyle>
          <a:p>
            <a:pPr lvl="0"/>
            <a:r>
              <a:rPr lang="it-IT" smtClean="0"/>
              <a:t>Fare clic per modificare gli stili del testo dello schema</a:t>
            </a:r>
          </a:p>
        </p:txBody>
      </p:sp>
      <p:sp>
        <p:nvSpPr>
          <p:cNvPr id="9" name="Text Placeholder 4"/>
          <p:cNvSpPr>
            <a:spLocks noGrp="1"/>
          </p:cNvSpPr>
          <p:nvPr>
            <p:ph type="body" sz="quarter" idx="3"/>
          </p:nvPr>
        </p:nvSpPr>
        <p:spPr>
          <a:xfrm>
            <a:off x="4696515" y="3130784"/>
            <a:ext cx="3641344" cy="891071"/>
          </a:xfrm>
        </p:spPr>
        <p:txBody>
          <a:bodyPr anchor="b">
            <a:noAutofit/>
          </a:bodyPr>
          <a:lstStyle>
            <a:lvl1pPr marL="0" indent="0">
              <a:buNone/>
              <a:defRPr sz="3413" b="0">
                <a:solidFill>
                  <a:schemeClr val="tx1"/>
                </a:solidFill>
              </a:defRPr>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it-IT" smtClean="0"/>
              <a:t>Fare clic per modificare gli stili del testo dello schema</a:t>
            </a:r>
          </a:p>
        </p:txBody>
      </p:sp>
      <p:sp>
        <p:nvSpPr>
          <p:cNvPr id="10" name="Text Placeholder 3"/>
          <p:cNvSpPr>
            <a:spLocks noGrp="1"/>
          </p:cNvSpPr>
          <p:nvPr>
            <p:ph type="body" sz="half" idx="16"/>
          </p:nvPr>
        </p:nvSpPr>
        <p:spPr>
          <a:xfrm>
            <a:off x="4694444" y="4130230"/>
            <a:ext cx="3641344" cy="4778058"/>
          </a:xfrm>
        </p:spPr>
        <p:txBody>
          <a:bodyPr anchor="t">
            <a:normAutofit/>
          </a:bodyPr>
          <a:lstStyle>
            <a:lvl1pPr marL="0" indent="0">
              <a:buNone/>
              <a:defRPr sz="1991"/>
            </a:lvl1pPr>
            <a:lvl2pPr marL="650230" indent="0">
              <a:buNone/>
              <a:defRPr sz="1707"/>
            </a:lvl2pPr>
            <a:lvl3pPr marL="1300460" indent="0">
              <a:buNone/>
              <a:defRPr sz="1422"/>
            </a:lvl3pPr>
            <a:lvl4pPr marL="1950690" indent="0">
              <a:buNone/>
              <a:defRPr sz="1280"/>
            </a:lvl4pPr>
            <a:lvl5pPr marL="2600919" indent="0">
              <a:buNone/>
              <a:defRPr sz="1280"/>
            </a:lvl5pPr>
            <a:lvl6pPr marL="3251149" indent="0">
              <a:buNone/>
              <a:defRPr sz="1280"/>
            </a:lvl6pPr>
            <a:lvl7pPr marL="3901379" indent="0">
              <a:buNone/>
              <a:defRPr sz="1280"/>
            </a:lvl7pPr>
            <a:lvl8pPr marL="4551609" indent="0">
              <a:buNone/>
              <a:defRPr sz="1280"/>
            </a:lvl8pPr>
            <a:lvl9pPr marL="5201839" indent="0">
              <a:buNone/>
              <a:defRPr sz="1280"/>
            </a:lvl9pPr>
          </a:lstStyle>
          <a:p>
            <a:pPr lvl="0"/>
            <a:r>
              <a:rPr lang="it-IT" smtClean="0"/>
              <a:t>Fare clic per modificare gli stili del testo dello schema</a:t>
            </a:r>
          </a:p>
        </p:txBody>
      </p:sp>
      <p:sp>
        <p:nvSpPr>
          <p:cNvPr id="11" name="Text Placeholder 4"/>
          <p:cNvSpPr>
            <a:spLocks noGrp="1"/>
          </p:cNvSpPr>
          <p:nvPr>
            <p:ph type="body" sz="quarter" idx="13"/>
          </p:nvPr>
        </p:nvSpPr>
        <p:spPr>
          <a:xfrm>
            <a:off x="8518143" y="3118743"/>
            <a:ext cx="3641344" cy="891071"/>
          </a:xfrm>
        </p:spPr>
        <p:txBody>
          <a:bodyPr anchor="b">
            <a:noAutofit/>
          </a:bodyPr>
          <a:lstStyle>
            <a:lvl1pPr marL="0" indent="0">
              <a:buNone/>
              <a:defRPr sz="3413" b="0">
                <a:solidFill>
                  <a:schemeClr val="tx1"/>
                </a:solidFill>
              </a:defRPr>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it-IT" smtClean="0"/>
              <a:t>Fare clic per modificare gli stili del testo dello schema</a:t>
            </a:r>
          </a:p>
        </p:txBody>
      </p:sp>
      <p:sp>
        <p:nvSpPr>
          <p:cNvPr id="12" name="Text Placeholder 3"/>
          <p:cNvSpPr>
            <a:spLocks noGrp="1"/>
          </p:cNvSpPr>
          <p:nvPr>
            <p:ph type="body" sz="half" idx="17"/>
          </p:nvPr>
        </p:nvSpPr>
        <p:spPr>
          <a:xfrm>
            <a:off x="8518144" y="4130936"/>
            <a:ext cx="3641344" cy="4777357"/>
          </a:xfrm>
        </p:spPr>
        <p:txBody>
          <a:bodyPr anchor="t">
            <a:normAutofit/>
          </a:bodyPr>
          <a:lstStyle>
            <a:lvl1pPr marL="0" indent="0">
              <a:buNone/>
              <a:defRPr sz="1991"/>
            </a:lvl1pPr>
            <a:lvl2pPr marL="650230" indent="0">
              <a:buNone/>
              <a:defRPr sz="1707"/>
            </a:lvl2pPr>
            <a:lvl3pPr marL="1300460" indent="0">
              <a:buNone/>
              <a:defRPr sz="1422"/>
            </a:lvl3pPr>
            <a:lvl4pPr marL="1950690" indent="0">
              <a:buNone/>
              <a:defRPr sz="1280"/>
            </a:lvl4pPr>
            <a:lvl5pPr marL="2600919" indent="0">
              <a:buNone/>
              <a:defRPr sz="1280"/>
            </a:lvl5pPr>
            <a:lvl6pPr marL="3251149" indent="0">
              <a:buNone/>
              <a:defRPr sz="1280"/>
            </a:lvl6pPr>
            <a:lvl7pPr marL="3901379" indent="0">
              <a:buNone/>
              <a:defRPr sz="1280"/>
            </a:lvl7pPr>
            <a:lvl8pPr marL="4551609" indent="0">
              <a:buNone/>
              <a:defRPr sz="1280"/>
            </a:lvl8pPr>
            <a:lvl9pPr marL="5201839" indent="0">
              <a:buNone/>
              <a:defRPr sz="1280"/>
            </a:lvl9pPr>
          </a:lstStyle>
          <a:p>
            <a:pPr lvl="0"/>
            <a:r>
              <a:rPr lang="it-IT" smtClean="0"/>
              <a:t>Fare clic per modificare gli stili del testo dello schema</a:t>
            </a:r>
          </a:p>
        </p:txBody>
      </p:sp>
      <p:sp>
        <p:nvSpPr>
          <p:cNvPr id="3" name="Date Placeholder 2"/>
          <p:cNvSpPr>
            <a:spLocks noGrp="1"/>
          </p:cNvSpPr>
          <p:nvPr>
            <p:ph type="dt" sz="half" idx="10"/>
          </p:nvPr>
        </p:nvSpPr>
        <p:spPr/>
        <p:txBody>
          <a:bodyPr/>
          <a:lstStyle/>
          <a:p>
            <a:fld id="{BB9443BA-BF66-1944-A682-CDAEE9F8079C}" type="datetimeFigureOut">
              <a:rPr lang="it-IT" smtClean="0"/>
              <a:t>17/01/20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F3AC329-76AD-D44A-9B1F-E1A07951672A}" type="slidenum">
              <a:rPr lang="it-IT" smtClean="0"/>
              <a:t>‹n.›</a:t>
            </a:fld>
            <a:endParaRPr lang="it-IT"/>
          </a:p>
        </p:txBody>
      </p:sp>
    </p:spTree>
    <p:extLst>
      <p:ext uri="{BB962C8B-B14F-4D97-AF65-F5344CB8AC3E}">
        <p14:creationId xmlns:p14="http://schemas.microsoft.com/office/powerpoint/2010/main" val="11295255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3088643" y="1083733"/>
            <a:ext cx="9076599" cy="1842347"/>
          </a:xfrm>
        </p:spPr>
        <p:txBody>
          <a:bodyPr/>
          <a:lstStyle/>
          <a:p>
            <a:r>
              <a:rPr lang="it-IT" smtClean="0"/>
              <a:t>Fare clic per modificare stile</a:t>
            </a:r>
            <a:endParaRPr lang="en-US" dirty="0"/>
          </a:p>
        </p:txBody>
      </p:sp>
      <p:sp>
        <p:nvSpPr>
          <p:cNvPr id="19" name="Text Placeholder 2"/>
          <p:cNvSpPr>
            <a:spLocks noGrp="1"/>
          </p:cNvSpPr>
          <p:nvPr>
            <p:ph type="body" idx="1"/>
          </p:nvPr>
        </p:nvSpPr>
        <p:spPr>
          <a:xfrm>
            <a:off x="845312" y="5850084"/>
            <a:ext cx="3641344" cy="971044"/>
          </a:xfrm>
        </p:spPr>
        <p:txBody>
          <a:bodyPr anchor="b">
            <a:noAutofit/>
          </a:bodyPr>
          <a:lstStyle>
            <a:lvl1pPr marL="0" indent="0">
              <a:buNone/>
              <a:defRPr sz="3413" b="0">
                <a:solidFill>
                  <a:schemeClr val="tx1"/>
                </a:solidFill>
              </a:defRPr>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it-IT" smtClean="0"/>
              <a:t>Fare clic per modificare gli stili del testo dello schema</a:t>
            </a:r>
          </a:p>
        </p:txBody>
      </p:sp>
      <p:sp>
        <p:nvSpPr>
          <p:cNvPr id="20" name="Picture Placeholder 2"/>
          <p:cNvSpPr>
            <a:spLocks noGrp="1" noChangeAspect="1"/>
          </p:cNvSpPr>
          <p:nvPr>
            <p:ph type="pic" idx="15"/>
          </p:nvPr>
        </p:nvSpPr>
        <p:spPr>
          <a:xfrm>
            <a:off x="845312" y="3316224"/>
            <a:ext cx="3641344" cy="2143716"/>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2276"/>
            </a:lvl1pPr>
            <a:lvl2pPr marL="650230" indent="0">
              <a:buNone/>
              <a:defRPr sz="2276"/>
            </a:lvl2pPr>
            <a:lvl3pPr marL="1300460" indent="0">
              <a:buNone/>
              <a:defRPr sz="2276"/>
            </a:lvl3pPr>
            <a:lvl4pPr marL="1950690" indent="0">
              <a:buNone/>
              <a:defRPr sz="2276"/>
            </a:lvl4pPr>
            <a:lvl5pPr marL="2600919" indent="0">
              <a:buNone/>
              <a:defRPr sz="2276"/>
            </a:lvl5pPr>
            <a:lvl6pPr marL="3251149" indent="0">
              <a:buNone/>
              <a:defRPr sz="2276"/>
            </a:lvl6pPr>
            <a:lvl7pPr marL="3901379" indent="0">
              <a:buNone/>
              <a:defRPr sz="2276"/>
            </a:lvl7pPr>
            <a:lvl8pPr marL="4551609" indent="0">
              <a:buNone/>
              <a:defRPr sz="2276"/>
            </a:lvl8pPr>
            <a:lvl9pPr marL="5201839" indent="0">
              <a:buNone/>
              <a:defRPr sz="2276"/>
            </a:lvl9pPr>
          </a:lstStyle>
          <a:p>
            <a:r>
              <a:rPr lang="it-IT" smtClean="0"/>
              <a:t>Trascinare l'immagine su un segnaposto o fare clic sull'icona per aggiungerla</a:t>
            </a:r>
            <a:endParaRPr lang="en-US" dirty="0"/>
          </a:p>
        </p:txBody>
      </p:sp>
      <p:sp>
        <p:nvSpPr>
          <p:cNvPr id="21" name="Text Placeholder 3"/>
          <p:cNvSpPr>
            <a:spLocks noGrp="1"/>
          </p:cNvSpPr>
          <p:nvPr>
            <p:ph type="body" sz="half" idx="18"/>
          </p:nvPr>
        </p:nvSpPr>
        <p:spPr>
          <a:xfrm>
            <a:off x="845312" y="6821125"/>
            <a:ext cx="3641344" cy="2087164"/>
          </a:xfrm>
        </p:spPr>
        <p:txBody>
          <a:bodyPr anchor="t">
            <a:normAutofit/>
          </a:bodyPr>
          <a:lstStyle>
            <a:lvl1pPr marL="0" indent="0">
              <a:buNone/>
              <a:defRPr sz="1991"/>
            </a:lvl1pPr>
            <a:lvl2pPr marL="650230" indent="0">
              <a:buNone/>
              <a:defRPr sz="1707"/>
            </a:lvl2pPr>
            <a:lvl3pPr marL="1300460" indent="0">
              <a:buNone/>
              <a:defRPr sz="1422"/>
            </a:lvl3pPr>
            <a:lvl4pPr marL="1950690" indent="0">
              <a:buNone/>
              <a:defRPr sz="1280"/>
            </a:lvl4pPr>
            <a:lvl5pPr marL="2600919" indent="0">
              <a:buNone/>
              <a:defRPr sz="1280"/>
            </a:lvl5pPr>
            <a:lvl6pPr marL="3251149" indent="0">
              <a:buNone/>
              <a:defRPr sz="1280"/>
            </a:lvl6pPr>
            <a:lvl7pPr marL="3901379" indent="0">
              <a:buNone/>
              <a:defRPr sz="1280"/>
            </a:lvl7pPr>
            <a:lvl8pPr marL="4551609" indent="0">
              <a:buNone/>
              <a:defRPr sz="1280"/>
            </a:lvl8pPr>
            <a:lvl9pPr marL="5201839" indent="0">
              <a:buNone/>
              <a:defRPr sz="1280"/>
            </a:lvl9pPr>
          </a:lstStyle>
          <a:p>
            <a:pPr lvl="0"/>
            <a:r>
              <a:rPr lang="it-IT" smtClean="0"/>
              <a:t>Fare clic per modificare gli stili del testo dello schema</a:t>
            </a:r>
          </a:p>
        </p:txBody>
      </p:sp>
      <p:sp>
        <p:nvSpPr>
          <p:cNvPr id="22" name="Text Placeholder 4"/>
          <p:cNvSpPr>
            <a:spLocks noGrp="1"/>
          </p:cNvSpPr>
          <p:nvPr>
            <p:ph type="body" sz="quarter" idx="3"/>
          </p:nvPr>
        </p:nvSpPr>
        <p:spPr>
          <a:xfrm>
            <a:off x="4681775" y="5850084"/>
            <a:ext cx="3641344" cy="971044"/>
          </a:xfrm>
        </p:spPr>
        <p:txBody>
          <a:bodyPr anchor="b">
            <a:noAutofit/>
          </a:bodyPr>
          <a:lstStyle>
            <a:lvl1pPr marL="0" indent="0">
              <a:buNone/>
              <a:defRPr sz="3413" b="0">
                <a:solidFill>
                  <a:schemeClr val="tx1"/>
                </a:solidFill>
              </a:defRPr>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it-IT" smtClean="0"/>
              <a:t>Fare clic per modificare gli stili del testo dello schema</a:t>
            </a:r>
          </a:p>
        </p:txBody>
      </p:sp>
      <p:sp>
        <p:nvSpPr>
          <p:cNvPr id="23" name="Picture Placeholder 2"/>
          <p:cNvSpPr>
            <a:spLocks noGrp="1" noChangeAspect="1"/>
          </p:cNvSpPr>
          <p:nvPr>
            <p:ph type="pic" idx="21"/>
          </p:nvPr>
        </p:nvSpPr>
        <p:spPr>
          <a:xfrm>
            <a:off x="4681774" y="3316224"/>
            <a:ext cx="3641344" cy="214735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2276"/>
            </a:lvl1pPr>
            <a:lvl2pPr marL="650230" indent="0">
              <a:buNone/>
              <a:defRPr sz="2276"/>
            </a:lvl2pPr>
            <a:lvl3pPr marL="1300460" indent="0">
              <a:buNone/>
              <a:defRPr sz="2276"/>
            </a:lvl3pPr>
            <a:lvl4pPr marL="1950690" indent="0">
              <a:buNone/>
              <a:defRPr sz="2276"/>
            </a:lvl4pPr>
            <a:lvl5pPr marL="2600919" indent="0">
              <a:buNone/>
              <a:defRPr sz="2276"/>
            </a:lvl5pPr>
            <a:lvl6pPr marL="3251149" indent="0">
              <a:buNone/>
              <a:defRPr sz="2276"/>
            </a:lvl6pPr>
            <a:lvl7pPr marL="3901379" indent="0">
              <a:buNone/>
              <a:defRPr sz="2276"/>
            </a:lvl7pPr>
            <a:lvl8pPr marL="4551609" indent="0">
              <a:buNone/>
              <a:defRPr sz="2276"/>
            </a:lvl8pPr>
            <a:lvl9pPr marL="5201839" indent="0">
              <a:buNone/>
              <a:defRPr sz="2276"/>
            </a:lvl9pPr>
          </a:lstStyle>
          <a:p>
            <a:r>
              <a:rPr lang="it-IT" smtClean="0"/>
              <a:t>Trascinare l'immagine su un segnaposto o fare clic sull'icona per aggiungerla</a:t>
            </a:r>
            <a:endParaRPr lang="en-US" dirty="0"/>
          </a:p>
        </p:txBody>
      </p:sp>
      <p:sp>
        <p:nvSpPr>
          <p:cNvPr id="24" name="Text Placeholder 3"/>
          <p:cNvSpPr>
            <a:spLocks noGrp="1"/>
          </p:cNvSpPr>
          <p:nvPr>
            <p:ph type="body" sz="half" idx="19"/>
          </p:nvPr>
        </p:nvSpPr>
        <p:spPr>
          <a:xfrm>
            <a:off x="4680331" y="6821123"/>
            <a:ext cx="3641344" cy="2087164"/>
          </a:xfrm>
        </p:spPr>
        <p:txBody>
          <a:bodyPr anchor="t">
            <a:normAutofit/>
          </a:bodyPr>
          <a:lstStyle>
            <a:lvl1pPr marL="0" indent="0">
              <a:buNone/>
              <a:defRPr sz="1991"/>
            </a:lvl1pPr>
            <a:lvl2pPr marL="650230" indent="0">
              <a:buNone/>
              <a:defRPr sz="1707"/>
            </a:lvl2pPr>
            <a:lvl3pPr marL="1300460" indent="0">
              <a:buNone/>
              <a:defRPr sz="1422"/>
            </a:lvl3pPr>
            <a:lvl4pPr marL="1950690" indent="0">
              <a:buNone/>
              <a:defRPr sz="1280"/>
            </a:lvl4pPr>
            <a:lvl5pPr marL="2600919" indent="0">
              <a:buNone/>
              <a:defRPr sz="1280"/>
            </a:lvl5pPr>
            <a:lvl6pPr marL="3251149" indent="0">
              <a:buNone/>
              <a:defRPr sz="1280"/>
            </a:lvl6pPr>
            <a:lvl7pPr marL="3901379" indent="0">
              <a:buNone/>
              <a:defRPr sz="1280"/>
            </a:lvl7pPr>
            <a:lvl8pPr marL="4551609" indent="0">
              <a:buNone/>
              <a:defRPr sz="1280"/>
            </a:lvl8pPr>
            <a:lvl9pPr marL="5201839" indent="0">
              <a:buNone/>
              <a:defRPr sz="1280"/>
            </a:lvl9pPr>
          </a:lstStyle>
          <a:p>
            <a:pPr lvl="0"/>
            <a:r>
              <a:rPr lang="it-IT" smtClean="0"/>
              <a:t>Fare clic per modificare gli stili del testo dello schema</a:t>
            </a:r>
          </a:p>
        </p:txBody>
      </p:sp>
      <p:sp>
        <p:nvSpPr>
          <p:cNvPr id="25" name="Text Placeholder 4"/>
          <p:cNvSpPr>
            <a:spLocks noGrp="1"/>
          </p:cNvSpPr>
          <p:nvPr>
            <p:ph type="body" sz="quarter" idx="13"/>
          </p:nvPr>
        </p:nvSpPr>
        <p:spPr>
          <a:xfrm>
            <a:off x="8523897" y="5850084"/>
            <a:ext cx="3641344" cy="971044"/>
          </a:xfrm>
        </p:spPr>
        <p:txBody>
          <a:bodyPr anchor="b">
            <a:noAutofit/>
          </a:bodyPr>
          <a:lstStyle>
            <a:lvl1pPr marL="0" indent="0">
              <a:buNone/>
              <a:defRPr sz="3413" b="0">
                <a:solidFill>
                  <a:schemeClr val="tx1"/>
                </a:solidFill>
              </a:defRPr>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it-IT" smtClean="0"/>
              <a:t>Fare clic per modificare gli stili del testo dello schema</a:t>
            </a:r>
          </a:p>
        </p:txBody>
      </p:sp>
      <p:sp>
        <p:nvSpPr>
          <p:cNvPr id="26" name="Picture Placeholder 2"/>
          <p:cNvSpPr>
            <a:spLocks noGrp="1" noChangeAspect="1"/>
          </p:cNvSpPr>
          <p:nvPr>
            <p:ph type="pic" idx="22"/>
          </p:nvPr>
        </p:nvSpPr>
        <p:spPr>
          <a:xfrm>
            <a:off x="8523895" y="3316226"/>
            <a:ext cx="3641344" cy="2146018"/>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2276"/>
            </a:lvl1pPr>
            <a:lvl2pPr marL="650230" indent="0">
              <a:buNone/>
              <a:defRPr sz="2276"/>
            </a:lvl2pPr>
            <a:lvl3pPr marL="1300460" indent="0">
              <a:buNone/>
              <a:defRPr sz="2276"/>
            </a:lvl3pPr>
            <a:lvl4pPr marL="1950690" indent="0">
              <a:buNone/>
              <a:defRPr sz="2276"/>
            </a:lvl4pPr>
            <a:lvl5pPr marL="2600919" indent="0">
              <a:buNone/>
              <a:defRPr sz="2276"/>
            </a:lvl5pPr>
            <a:lvl6pPr marL="3251149" indent="0">
              <a:buNone/>
              <a:defRPr sz="2276"/>
            </a:lvl6pPr>
            <a:lvl7pPr marL="3901379" indent="0">
              <a:buNone/>
              <a:defRPr sz="2276"/>
            </a:lvl7pPr>
            <a:lvl8pPr marL="4551609" indent="0">
              <a:buNone/>
              <a:defRPr sz="2276"/>
            </a:lvl8pPr>
            <a:lvl9pPr marL="5201839" indent="0">
              <a:buNone/>
              <a:defRPr sz="2276"/>
            </a:lvl9pPr>
          </a:lstStyle>
          <a:p>
            <a:r>
              <a:rPr lang="it-IT" smtClean="0"/>
              <a:t>Trascinare l'immagine su un segnaposto o fare clic sull'icona per aggiungerla</a:t>
            </a:r>
            <a:endParaRPr lang="en-US" dirty="0"/>
          </a:p>
        </p:txBody>
      </p:sp>
      <p:sp>
        <p:nvSpPr>
          <p:cNvPr id="27" name="Text Placeholder 3"/>
          <p:cNvSpPr>
            <a:spLocks noGrp="1"/>
          </p:cNvSpPr>
          <p:nvPr>
            <p:ph type="body" sz="half" idx="20"/>
          </p:nvPr>
        </p:nvSpPr>
        <p:spPr>
          <a:xfrm>
            <a:off x="8523765" y="6821121"/>
            <a:ext cx="3641344" cy="2087164"/>
          </a:xfrm>
        </p:spPr>
        <p:txBody>
          <a:bodyPr anchor="t">
            <a:normAutofit/>
          </a:bodyPr>
          <a:lstStyle>
            <a:lvl1pPr marL="0" indent="0">
              <a:buNone/>
              <a:defRPr sz="1991"/>
            </a:lvl1pPr>
            <a:lvl2pPr marL="650230" indent="0">
              <a:buNone/>
              <a:defRPr sz="1707"/>
            </a:lvl2pPr>
            <a:lvl3pPr marL="1300460" indent="0">
              <a:buNone/>
              <a:defRPr sz="1422"/>
            </a:lvl3pPr>
            <a:lvl4pPr marL="1950690" indent="0">
              <a:buNone/>
              <a:defRPr sz="1280"/>
            </a:lvl4pPr>
            <a:lvl5pPr marL="2600919" indent="0">
              <a:buNone/>
              <a:defRPr sz="1280"/>
            </a:lvl5pPr>
            <a:lvl6pPr marL="3251149" indent="0">
              <a:buNone/>
              <a:defRPr sz="1280"/>
            </a:lvl6pPr>
            <a:lvl7pPr marL="3901379" indent="0">
              <a:buNone/>
              <a:defRPr sz="1280"/>
            </a:lvl7pPr>
            <a:lvl8pPr marL="4551609" indent="0">
              <a:buNone/>
              <a:defRPr sz="1280"/>
            </a:lvl8pPr>
            <a:lvl9pPr marL="5201839" indent="0">
              <a:buNone/>
              <a:defRPr sz="1280"/>
            </a:lvl9pPr>
          </a:lstStyle>
          <a:p>
            <a:pPr lvl="0"/>
            <a:r>
              <a:rPr lang="it-IT" smtClean="0"/>
              <a:t>Fare clic per modificare gli stili del testo dello schema</a:t>
            </a:r>
          </a:p>
        </p:txBody>
      </p:sp>
      <p:sp>
        <p:nvSpPr>
          <p:cNvPr id="3" name="Date Placeholder 2"/>
          <p:cNvSpPr>
            <a:spLocks noGrp="1"/>
          </p:cNvSpPr>
          <p:nvPr>
            <p:ph type="dt" sz="half" idx="10"/>
          </p:nvPr>
        </p:nvSpPr>
        <p:spPr/>
        <p:txBody>
          <a:bodyPr/>
          <a:lstStyle/>
          <a:p>
            <a:fld id="{BB9443BA-BF66-1944-A682-CDAEE9F8079C}" type="datetimeFigureOut">
              <a:rPr lang="it-IT" smtClean="0"/>
              <a:t>17/01/20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F3AC329-76AD-D44A-9B1F-E1A07951672A}" type="slidenum">
              <a:rPr lang="it-IT" smtClean="0"/>
              <a:t>‹n.›</a:t>
            </a:fld>
            <a:endParaRPr lang="it-IT"/>
          </a:p>
        </p:txBody>
      </p:sp>
    </p:spTree>
    <p:extLst>
      <p:ext uri="{BB962C8B-B14F-4D97-AF65-F5344CB8AC3E}">
        <p14:creationId xmlns:p14="http://schemas.microsoft.com/office/powerpoint/2010/main" val="1797902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Vertical Text Placeholder 2"/>
          <p:cNvSpPr>
            <a:spLocks noGrp="1"/>
          </p:cNvSpPr>
          <p:nvPr>
            <p:ph type="body" orient="vert" idx="1"/>
          </p:nvPr>
        </p:nvSpPr>
        <p:spPr>
          <a:xfrm>
            <a:off x="845312" y="3121152"/>
            <a:ext cx="11314176" cy="5787136"/>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B9443BA-BF66-1944-A682-CDAEE9F8079C}" type="datetimeFigureOut">
              <a:rPr lang="it-IT" smtClean="0"/>
              <a:t>17/01/20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F3AC329-76AD-D44A-9B1F-E1A07951672A}" type="slidenum">
              <a:rPr lang="it-IT" smtClean="0"/>
              <a:t>‹n.›</a:t>
            </a:fld>
            <a:endParaRPr lang="it-IT"/>
          </a:p>
        </p:txBody>
      </p:sp>
    </p:spTree>
    <p:extLst>
      <p:ext uri="{BB962C8B-B14F-4D97-AF65-F5344CB8AC3E}">
        <p14:creationId xmlns:p14="http://schemas.microsoft.com/office/powerpoint/2010/main" val="2257950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i">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105226"/>
            <a:ext cx="13004800" cy="2648374"/>
          </a:xfrm>
          <a:prstGeom prst="rect">
            <a:avLst/>
          </a:prstGeom>
        </p:spPr>
      </p:pic>
      <p:sp>
        <p:nvSpPr>
          <p:cNvPr id="2" name="Vertical Title 1"/>
          <p:cNvSpPr>
            <a:spLocks noGrp="1"/>
          </p:cNvSpPr>
          <p:nvPr>
            <p:ph type="title" orient="vert"/>
          </p:nvPr>
        </p:nvSpPr>
        <p:spPr>
          <a:xfrm>
            <a:off x="9964928" y="1062661"/>
            <a:ext cx="2194560" cy="6042560"/>
          </a:xfrm>
        </p:spPr>
        <p:txBody>
          <a:bodyPr vert="eaVert"/>
          <a:lstStyle>
            <a:lvl1pPr algn="l">
              <a:defRPr/>
            </a:lvl1pPr>
          </a:lstStyle>
          <a:p>
            <a:r>
              <a:rPr lang="it-IT" smtClean="0"/>
              <a:t>Fare clic per modificare stile</a:t>
            </a:r>
            <a:endParaRPr lang="en-US" dirty="0"/>
          </a:p>
        </p:txBody>
      </p:sp>
      <p:sp>
        <p:nvSpPr>
          <p:cNvPr id="3" name="Vertical Text Placeholder 2"/>
          <p:cNvSpPr>
            <a:spLocks noGrp="1"/>
          </p:cNvSpPr>
          <p:nvPr>
            <p:ph type="body" orient="vert" idx="1"/>
          </p:nvPr>
        </p:nvSpPr>
        <p:spPr>
          <a:xfrm>
            <a:off x="845313" y="1061157"/>
            <a:ext cx="8928761" cy="6044063"/>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a:xfrm>
            <a:off x="7910650" y="541869"/>
            <a:ext cx="3104896" cy="519289"/>
          </a:xfrm>
        </p:spPr>
        <p:txBody>
          <a:bodyPr/>
          <a:lstStyle>
            <a:lvl1pPr algn="r">
              <a:defRPr/>
            </a:lvl1pPr>
          </a:lstStyle>
          <a:p>
            <a:fld id="{BB9443BA-BF66-1944-A682-CDAEE9F8079C}" type="datetimeFigureOut">
              <a:rPr lang="it-IT" smtClean="0"/>
              <a:t>17/01/20</a:t>
            </a:fld>
            <a:endParaRPr lang="it-IT"/>
          </a:p>
        </p:txBody>
      </p:sp>
      <p:sp>
        <p:nvSpPr>
          <p:cNvPr id="5" name="Footer Placeholder 4"/>
          <p:cNvSpPr>
            <a:spLocks noGrp="1"/>
          </p:cNvSpPr>
          <p:nvPr>
            <p:ph type="ftr" sz="quarter" idx="11"/>
          </p:nvPr>
        </p:nvSpPr>
        <p:spPr>
          <a:xfrm>
            <a:off x="845312" y="541869"/>
            <a:ext cx="6870266" cy="519289"/>
          </a:xfrm>
        </p:spPr>
        <p:txBody>
          <a:bodyPr/>
          <a:lstStyle/>
          <a:p>
            <a:endParaRPr lang="it-IT"/>
          </a:p>
        </p:txBody>
      </p:sp>
      <p:sp>
        <p:nvSpPr>
          <p:cNvPr id="6" name="Slide Number Placeholder 5"/>
          <p:cNvSpPr>
            <a:spLocks noGrp="1"/>
          </p:cNvSpPr>
          <p:nvPr>
            <p:ph type="sldNum" sz="quarter" idx="12"/>
          </p:nvPr>
        </p:nvSpPr>
        <p:spPr>
          <a:xfrm>
            <a:off x="11210618" y="541869"/>
            <a:ext cx="948870" cy="519289"/>
          </a:xfrm>
        </p:spPr>
        <p:txBody>
          <a:bodyPr/>
          <a:lstStyle/>
          <a:p>
            <a:fld id="{6F3AC329-76AD-D44A-9B1F-E1A07951672A}" type="slidenum">
              <a:rPr lang="it-IT" smtClean="0"/>
              <a:t>‹n.›</a:t>
            </a:fld>
            <a:endParaRPr lang="it-IT"/>
          </a:p>
        </p:txBody>
      </p:sp>
    </p:spTree>
    <p:extLst>
      <p:ext uri="{BB962C8B-B14F-4D97-AF65-F5344CB8AC3E}">
        <p14:creationId xmlns:p14="http://schemas.microsoft.com/office/powerpoint/2010/main" val="3338347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Punti elenco">
    <p:spTree>
      <p:nvGrpSpPr>
        <p:cNvPr id="1" name=""/>
        <p:cNvGrpSpPr/>
        <p:nvPr/>
      </p:nvGrpSpPr>
      <p:grpSpPr>
        <a:xfrm>
          <a:off x="0" y="0"/>
          <a:ext cx="0" cy="0"/>
          <a:chOff x="0" y="0"/>
          <a:chExt cx="0" cy="0"/>
        </a:xfrm>
      </p:grpSpPr>
      <p:sp>
        <p:nvSpPr>
          <p:cNvPr id="24" name="Shape 24"/>
          <p:cNvSpPr>
            <a:spLocks noGrp="1"/>
          </p:cNvSpPr>
          <p:nvPr>
            <p:ph type="body" idx="1"/>
          </p:nvPr>
        </p:nvSpPr>
        <p:spPr>
          <a:xfrm>
            <a:off x="952500" y="1270000"/>
            <a:ext cx="11099800" cy="7213600"/>
          </a:xfrm>
          <a:prstGeom prst="rect">
            <a:avLst/>
          </a:prstGeom>
        </p:spPr>
        <p:txBody>
          <a:bodyPr/>
          <a:lstStyle/>
          <a:p>
            <a:pPr lvl="0">
              <a:defRPr sz="1800"/>
            </a:pPr>
            <a:r>
              <a:rPr sz="3600"/>
              <a:t>Corpo livello uno</a:t>
            </a:r>
          </a:p>
          <a:p>
            <a:pPr lvl="1">
              <a:defRPr sz="1800"/>
            </a:pPr>
            <a:r>
              <a:rPr sz="3600"/>
              <a:t>Corpo livello due</a:t>
            </a:r>
          </a:p>
          <a:p>
            <a:pPr lvl="2">
              <a:defRPr sz="1800"/>
            </a:pPr>
            <a:r>
              <a:rPr sz="3600"/>
              <a:t>Corpo livello tre</a:t>
            </a:r>
          </a:p>
          <a:p>
            <a:pPr lvl="3">
              <a:defRPr sz="1800"/>
            </a:pPr>
            <a:r>
              <a:rPr sz="3600"/>
              <a:t>Corpo livello quattro</a:t>
            </a:r>
          </a:p>
          <a:p>
            <a:pPr lvl="4">
              <a:defRPr sz="1800"/>
            </a:pPr>
            <a:r>
              <a:rPr sz="3600"/>
              <a:t>Livello 5</a:t>
            </a:r>
          </a:p>
        </p:txBody>
      </p:sp>
    </p:spTree>
    <p:extLst>
      <p:ext uri="{BB962C8B-B14F-4D97-AF65-F5344CB8AC3E}">
        <p14:creationId xmlns:p14="http://schemas.microsoft.com/office/powerpoint/2010/main" val="1532769041"/>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Vuoto">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4267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Content Placeholder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B9443BA-BF66-1944-A682-CDAEE9F8079C}" type="datetimeFigureOut">
              <a:rPr lang="it-IT" smtClean="0"/>
              <a:t>17/01/20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F3AC329-76AD-D44A-9B1F-E1A07951672A}" type="slidenum">
              <a:rPr lang="it-IT" smtClean="0"/>
              <a:t>‹n.›</a:t>
            </a:fld>
            <a:endParaRPr lang="it-IT"/>
          </a:p>
        </p:txBody>
      </p:sp>
    </p:spTree>
    <p:extLst>
      <p:ext uri="{BB962C8B-B14F-4D97-AF65-F5344CB8AC3E}">
        <p14:creationId xmlns:p14="http://schemas.microsoft.com/office/powerpoint/2010/main" val="6088155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Titolo - In alto">
    <p:spTree>
      <p:nvGrpSpPr>
        <p:cNvPr id="1" name=""/>
        <p:cNvGrpSpPr/>
        <p:nvPr/>
      </p:nvGrpSpPr>
      <p:grpSpPr>
        <a:xfrm>
          <a:off x="0" y="0"/>
          <a:ext cx="0" cy="0"/>
          <a:chOff x="0" y="0"/>
          <a:chExt cx="0" cy="0"/>
        </a:xfrm>
      </p:grpSpPr>
      <p:sp>
        <p:nvSpPr>
          <p:cNvPr id="16" name="Shape 16"/>
          <p:cNvSpPr>
            <a:spLocks noGrp="1"/>
          </p:cNvSpPr>
          <p:nvPr>
            <p:ph type="title"/>
          </p:nvPr>
        </p:nvSpPr>
        <p:spPr>
          <a:prstGeom prst="rect">
            <a:avLst/>
          </a:prstGeom>
        </p:spPr>
        <p:txBody>
          <a:bodyPr/>
          <a:lstStyle/>
          <a:p>
            <a:pPr lvl="0">
              <a:defRPr sz="1800"/>
            </a:pPr>
            <a:r>
              <a:rPr sz="8000"/>
              <a:t>Titolo Testo</a:t>
            </a:r>
          </a:p>
        </p:txBody>
      </p:sp>
    </p:spTree>
    <p:extLst>
      <p:ext uri="{BB962C8B-B14F-4D97-AF65-F5344CB8AC3E}">
        <p14:creationId xmlns:p14="http://schemas.microsoft.com/office/powerpoint/2010/main" val="832068506"/>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105226"/>
            <a:ext cx="13004800" cy="2648374"/>
          </a:xfrm>
          <a:prstGeom prst="rect">
            <a:avLst/>
          </a:prstGeom>
        </p:spPr>
      </p:pic>
      <p:sp>
        <p:nvSpPr>
          <p:cNvPr id="2" name="Title 1"/>
          <p:cNvSpPr>
            <a:spLocks noGrp="1"/>
          </p:cNvSpPr>
          <p:nvPr>
            <p:ph type="title"/>
          </p:nvPr>
        </p:nvSpPr>
        <p:spPr>
          <a:xfrm>
            <a:off x="845312" y="1071694"/>
            <a:ext cx="11314176" cy="3984974"/>
          </a:xfrm>
        </p:spPr>
        <p:txBody>
          <a:bodyPr anchor="b">
            <a:normAutofit/>
          </a:bodyPr>
          <a:lstStyle>
            <a:lvl1pPr algn="r">
              <a:defRPr sz="5689"/>
            </a:lvl1pPr>
          </a:lstStyle>
          <a:p>
            <a:r>
              <a:rPr lang="it-IT" smtClean="0"/>
              <a:t>Fare clic per modificare stile</a:t>
            </a:r>
            <a:endParaRPr lang="en-US" dirty="0"/>
          </a:p>
        </p:txBody>
      </p:sp>
      <p:sp>
        <p:nvSpPr>
          <p:cNvPr id="3" name="Text Placeholder 2"/>
          <p:cNvSpPr>
            <a:spLocks noGrp="1"/>
          </p:cNvSpPr>
          <p:nvPr>
            <p:ph type="body" idx="1"/>
          </p:nvPr>
        </p:nvSpPr>
        <p:spPr>
          <a:xfrm>
            <a:off x="845313" y="5179344"/>
            <a:ext cx="11314177" cy="1925879"/>
          </a:xfrm>
        </p:spPr>
        <p:txBody>
          <a:bodyPr>
            <a:normAutofit/>
          </a:bodyPr>
          <a:lstStyle>
            <a:lvl1pPr marL="0" indent="0" algn="r">
              <a:buNone/>
              <a:defRPr sz="3129">
                <a:solidFill>
                  <a:schemeClr val="tx1">
                    <a:tint val="75000"/>
                  </a:schemeClr>
                </a:solidFill>
              </a:defRPr>
            </a:lvl1pPr>
            <a:lvl2pPr marL="650230" indent="0">
              <a:buNone/>
              <a:defRPr sz="2844">
                <a:solidFill>
                  <a:schemeClr val="tx1">
                    <a:tint val="75000"/>
                  </a:schemeClr>
                </a:solidFill>
              </a:defRPr>
            </a:lvl2pPr>
            <a:lvl3pPr marL="1300460" indent="0">
              <a:buNone/>
              <a:defRPr sz="2560">
                <a:solidFill>
                  <a:schemeClr val="tx1">
                    <a:tint val="75000"/>
                  </a:schemeClr>
                </a:solidFill>
              </a:defRPr>
            </a:lvl3pPr>
            <a:lvl4pPr marL="1950690" indent="0">
              <a:buNone/>
              <a:defRPr sz="2276">
                <a:solidFill>
                  <a:schemeClr val="tx1">
                    <a:tint val="75000"/>
                  </a:schemeClr>
                </a:solidFill>
              </a:defRPr>
            </a:lvl4pPr>
            <a:lvl5pPr marL="2600919" indent="0">
              <a:buNone/>
              <a:defRPr sz="2276">
                <a:solidFill>
                  <a:schemeClr val="tx1">
                    <a:tint val="75000"/>
                  </a:schemeClr>
                </a:solidFill>
              </a:defRPr>
            </a:lvl5pPr>
            <a:lvl6pPr marL="3251149" indent="0">
              <a:buNone/>
              <a:defRPr sz="2276">
                <a:solidFill>
                  <a:schemeClr val="tx1">
                    <a:tint val="75000"/>
                  </a:schemeClr>
                </a:solidFill>
              </a:defRPr>
            </a:lvl6pPr>
            <a:lvl7pPr marL="3901379" indent="0">
              <a:buNone/>
              <a:defRPr sz="2276">
                <a:solidFill>
                  <a:schemeClr val="tx1">
                    <a:tint val="75000"/>
                  </a:schemeClr>
                </a:solidFill>
              </a:defRPr>
            </a:lvl7pPr>
            <a:lvl8pPr marL="4551609" indent="0">
              <a:buNone/>
              <a:defRPr sz="2276">
                <a:solidFill>
                  <a:schemeClr val="tx1">
                    <a:tint val="75000"/>
                  </a:schemeClr>
                </a:solidFill>
              </a:defRPr>
            </a:lvl8pPr>
            <a:lvl9pPr marL="5201839" indent="0">
              <a:buNone/>
              <a:defRPr sz="2276">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a:xfrm>
            <a:off x="7910650" y="541869"/>
            <a:ext cx="3104896" cy="519289"/>
          </a:xfrm>
        </p:spPr>
        <p:txBody>
          <a:bodyPr/>
          <a:lstStyle>
            <a:lvl1pPr algn="r">
              <a:defRPr/>
            </a:lvl1pPr>
          </a:lstStyle>
          <a:p>
            <a:fld id="{BB9443BA-BF66-1944-A682-CDAEE9F8079C}" type="datetimeFigureOut">
              <a:rPr lang="it-IT" smtClean="0"/>
              <a:t>17/01/20</a:t>
            </a:fld>
            <a:endParaRPr lang="it-IT"/>
          </a:p>
        </p:txBody>
      </p:sp>
      <p:sp>
        <p:nvSpPr>
          <p:cNvPr id="5" name="Footer Placeholder 4"/>
          <p:cNvSpPr>
            <a:spLocks noGrp="1"/>
          </p:cNvSpPr>
          <p:nvPr>
            <p:ph type="ftr" sz="quarter" idx="11"/>
          </p:nvPr>
        </p:nvSpPr>
        <p:spPr>
          <a:xfrm>
            <a:off x="845312" y="541869"/>
            <a:ext cx="6870266" cy="519289"/>
          </a:xfrm>
        </p:spPr>
        <p:txBody>
          <a:bodyPr/>
          <a:lstStyle/>
          <a:p>
            <a:endParaRPr lang="it-IT"/>
          </a:p>
        </p:txBody>
      </p:sp>
      <p:sp>
        <p:nvSpPr>
          <p:cNvPr id="6" name="Slide Number Placeholder 5"/>
          <p:cNvSpPr>
            <a:spLocks noGrp="1"/>
          </p:cNvSpPr>
          <p:nvPr>
            <p:ph type="sldNum" sz="quarter" idx="12"/>
          </p:nvPr>
        </p:nvSpPr>
        <p:spPr>
          <a:xfrm>
            <a:off x="11210619" y="541869"/>
            <a:ext cx="948868" cy="519289"/>
          </a:xfrm>
        </p:spPr>
        <p:txBody>
          <a:bodyPr/>
          <a:lstStyle/>
          <a:p>
            <a:fld id="{6F3AC329-76AD-D44A-9B1F-E1A07951672A}" type="slidenum">
              <a:rPr lang="it-IT" smtClean="0"/>
              <a:t>‹n.›</a:t>
            </a:fld>
            <a:endParaRPr lang="it-IT"/>
          </a:p>
        </p:txBody>
      </p:sp>
    </p:spTree>
    <p:extLst>
      <p:ext uri="{BB962C8B-B14F-4D97-AF65-F5344CB8AC3E}">
        <p14:creationId xmlns:p14="http://schemas.microsoft.com/office/powerpoint/2010/main" val="1750669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Content Placeholder 2"/>
          <p:cNvSpPr>
            <a:spLocks noGrp="1"/>
          </p:cNvSpPr>
          <p:nvPr>
            <p:ph sz="half" idx="1"/>
          </p:nvPr>
        </p:nvSpPr>
        <p:spPr>
          <a:xfrm>
            <a:off x="845313" y="3121152"/>
            <a:ext cx="5561712" cy="5787136"/>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602096" y="3121152"/>
            <a:ext cx="5557390" cy="5787136"/>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B9443BA-BF66-1944-A682-CDAEE9F8079C}" type="datetimeFigureOut">
              <a:rPr lang="it-IT" smtClean="0"/>
              <a:t>17/01/20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F3AC329-76AD-D44A-9B1F-E1A07951672A}" type="slidenum">
              <a:rPr lang="it-IT" smtClean="0"/>
              <a:t>‹n.›</a:t>
            </a:fld>
            <a:endParaRPr lang="it-IT"/>
          </a:p>
        </p:txBody>
      </p:sp>
    </p:spTree>
    <p:extLst>
      <p:ext uri="{BB962C8B-B14F-4D97-AF65-F5344CB8AC3E}">
        <p14:creationId xmlns:p14="http://schemas.microsoft.com/office/powerpoint/2010/main" val="831612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3088640" y="1083733"/>
            <a:ext cx="9070848" cy="1842347"/>
          </a:xfrm>
        </p:spPr>
        <p:txBody>
          <a:bodyPr/>
          <a:lstStyle/>
          <a:p>
            <a:r>
              <a:rPr lang="it-IT" smtClean="0"/>
              <a:t>Fare clic per modificare stile</a:t>
            </a:r>
            <a:endParaRPr lang="en-US" dirty="0"/>
          </a:p>
        </p:txBody>
      </p:sp>
      <p:sp>
        <p:nvSpPr>
          <p:cNvPr id="3" name="Text Placeholder 2"/>
          <p:cNvSpPr>
            <a:spLocks noGrp="1"/>
          </p:cNvSpPr>
          <p:nvPr>
            <p:ph type="body" idx="1"/>
          </p:nvPr>
        </p:nvSpPr>
        <p:spPr>
          <a:xfrm>
            <a:off x="1168042" y="3105852"/>
            <a:ext cx="5238982" cy="1171786"/>
          </a:xfrm>
        </p:spPr>
        <p:txBody>
          <a:bodyPr anchor="b">
            <a:normAutofit/>
          </a:bodyPr>
          <a:lstStyle>
            <a:lvl1pPr marL="0" indent="0">
              <a:buNone/>
              <a:defRPr sz="3982" b="0">
                <a:solidFill>
                  <a:schemeClr val="tx1"/>
                </a:solidFill>
              </a:defRPr>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845311" y="4455350"/>
            <a:ext cx="5561712" cy="4452939"/>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924826" y="3105852"/>
            <a:ext cx="5234661" cy="1171786"/>
          </a:xfrm>
        </p:spPr>
        <p:txBody>
          <a:bodyPr anchor="b">
            <a:normAutofit/>
          </a:bodyPr>
          <a:lstStyle>
            <a:lvl1pPr marL="0" indent="0">
              <a:buNone/>
              <a:defRPr sz="3982" b="0">
                <a:solidFill>
                  <a:schemeClr val="tx1"/>
                </a:solidFill>
              </a:defRPr>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6602095" y="4455350"/>
            <a:ext cx="5557392" cy="4452939"/>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B9443BA-BF66-1944-A682-CDAEE9F8079C}" type="datetimeFigureOut">
              <a:rPr lang="it-IT" smtClean="0"/>
              <a:t>17/01/20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6F3AC329-76AD-D44A-9B1F-E1A07951672A}" type="slidenum">
              <a:rPr lang="it-IT" smtClean="0"/>
              <a:t>‹n.›</a:t>
            </a:fld>
            <a:endParaRPr lang="it-IT"/>
          </a:p>
        </p:txBody>
      </p:sp>
    </p:spTree>
    <p:extLst>
      <p:ext uri="{BB962C8B-B14F-4D97-AF65-F5344CB8AC3E}">
        <p14:creationId xmlns:p14="http://schemas.microsoft.com/office/powerpoint/2010/main" val="1081124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Date Placeholder 2"/>
          <p:cNvSpPr>
            <a:spLocks noGrp="1"/>
          </p:cNvSpPr>
          <p:nvPr>
            <p:ph type="dt" sz="half" idx="10"/>
          </p:nvPr>
        </p:nvSpPr>
        <p:spPr/>
        <p:txBody>
          <a:bodyPr/>
          <a:lstStyle/>
          <a:p>
            <a:fld id="{BB9443BA-BF66-1944-A682-CDAEE9F8079C}" type="datetimeFigureOut">
              <a:rPr lang="it-IT" smtClean="0"/>
              <a:t>17/01/20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F3AC329-76AD-D44A-9B1F-E1A07951672A}" type="slidenum">
              <a:rPr lang="it-IT" smtClean="0"/>
              <a:t>‹n.›</a:t>
            </a:fld>
            <a:endParaRPr lang="it-IT"/>
          </a:p>
        </p:txBody>
      </p:sp>
    </p:spTree>
    <p:extLst>
      <p:ext uri="{BB962C8B-B14F-4D97-AF65-F5344CB8AC3E}">
        <p14:creationId xmlns:p14="http://schemas.microsoft.com/office/powerpoint/2010/main" val="599998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9443BA-BF66-1944-A682-CDAEE9F8079C}" type="datetimeFigureOut">
              <a:rPr lang="it-IT" smtClean="0"/>
              <a:t>17/01/20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6F3AC329-76AD-D44A-9B1F-E1A07951672A}" type="slidenum">
              <a:rPr lang="it-IT" smtClean="0"/>
              <a:t>‹n.›</a:t>
            </a:fld>
            <a:endParaRPr lang="it-IT"/>
          </a:p>
        </p:txBody>
      </p:sp>
    </p:spTree>
    <p:extLst>
      <p:ext uri="{BB962C8B-B14F-4D97-AF65-F5344CB8AC3E}">
        <p14:creationId xmlns:p14="http://schemas.microsoft.com/office/powerpoint/2010/main" val="1732226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45312" y="2167467"/>
            <a:ext cx="4389120" cy="2275840"/>
          </a:xfrm>
        </p:spPr>
        <p:txBody>
          <a:bodyPr anchor="b"/>
          <a:lstStyle>
            <a:lvl1pPr algn="l">
              <a:defRPr sz="4551"/>
            </a:lvl1pPr>
          </a:lstStyle>
          <a:p>
            <a:r>
              <a:rPr lang="it-IT" smtClean="0"/>
              <a:t>Fare clic per modificare stile</a:t>
            </a:r>
            <a:endParaRPr lang="en-US" dirty="0"/>
          </a:p>
        </p:txBody>
      </p:sp>
      <p:sp>
        <p:nvSpPr>
          <p:cNvPr id="3" name="Content Placeholder 2"/>
          <p:cNvSpPr>
            <a:spLocks noGrp="1"/>
          </p:cNvSpPr>
          <p:nvPr>
            <p:ph idx="1"/>
          </p:nvPr>
        </p:nvSpPr>
        <p:spPr>
          <a:xfrm>
            <a:off x="5527040" y="1062059"/>
            <a:ext cx="6632448" cy="7846229"/>
          </a:xfrm>
        </p:spPr>
        <p:txBody>
          <a:bodyPr anchor="ct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845312" y="4443307"/>
            <a:ext cx="4389120" cy="4464981"/>
          </a:xfrm>
        </p:spPr>
        <p:txBody>
          <a:bodyPr/>
          <a:lstStyle>
            <a:lvl1pPr marL="0" indent="0">
              <a:buNone/>
              <a:defRPr sz="2276"/>
            </a:lvl1pPr>
            <a:lvl2pPr marL="650230" indent="0">
              <a:buNone/>
              <a:defRPr sz="1991"/>
            </a:lvl2pPr>
            <a:lvl3pPr marL="1300460" indent="0">
              <a:buNone/>
              <a:defRPr sz="1707"/>
            </a:lvl3pPr>
            <a:lvl4pPr marL="1950690" indent="0">
              <a:buNone/>
              <a:defRPr sz="1422"/>
            </a:lvl4pPr>
            <a:lvl5pPr marL="2600919" indent="0">
              <a:buNone/>
              <a:defRPr sz="1422"/>
            </a:lvl5pPr>
            <a:lvl6pPr marL="3251149" indent="0">
              <a:buNone/>
              <a:defRPr sz="1422"/>
            </a:lvl6pPr>
            <a:lvl7pPr marL="3901379" indent="0">
              <a:buNone/>
              <a:defRPr sz="1422"/>
            </a:lvl7pPr>
            <a:lvl8pPr marL="4551609" indent="0">
              <a:buNone/>
              <a:defRPr sz="1422"/>
            </a:lvl8pPr>
            <a:lvl9pPr marL="5201839" indent="0">
              <a:buNone/>
              <a:defRPr sz="1422"/>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BB9443BA-BF66-1944-A682-CDAEE9F8079C}" type="datetimeFigureOut">
              <a:rPr lang="it-IT" smtClean="0"/>
              <a:t>17/01/20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F3AC329-76AD-D44A-9B1F-E1A07951672A}" type="slidenum">
              <a:rPr lang="it-IT" smtClean="0"/>
              <a:t>‹n.›</a:t>
            </a:fld>
            <a:endParaRPr lang="it-IT"/>
          </a:p>
        </p:txBody>
      </p:sp>
    </p:spTree>
    <p:extLst>
      <p:ext uri="{BB962C8B-B14F-4D97-AF65-F5344CB8AC3E}">
        <p14:creationId xmlns:p14="http://schemas.microsoft.com/office/powerpoint/2010/main" val="93067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45312" y="2167467"/>
            <a:ext cx="5796594" cy="2275840"/>
          </a:xfrm>
        </p:spPr>
        <p:txBody>
          <a:bodyPr anchor="b"/>
          <a:lstStyle>
            <a:lvl1pPr algn="l">
              <a:defRPr sz="4551"/>
            </a:lvl1pPr>
          </a:lstStyle>
          <a:p>
            <a:r>
              <a:rPr lang="it-IT" smtClean="0"/>
              <a:t>Fare clic per modificare stile</a:t>
            </a:r>
            <a:endParaRPr lang="en-US" dirty="0"/>
          </a:p>
        </p:txBody>
      </p:sp>
      <p:sp>
        <p:nvSpPr>
          <p:cNvPr id="3" name="Picture Placeholder 2"/>
          <p:cNvSpPr>
            <a:spLocks noGrp="1" noChangeAspect="1"/>
          </p:cNvSpPr>
          <p:nvPr>
            <p:ph type="pic" idx="1"/>
          </p:nvPr>
        </p:nvSpPr>
        <p:spPr>
          <a:xfrm>
            <a:off x="6936923" y="1068433"/>
            <a:ext cx="5225577" cy="7839855"/>
          </a:xfrm>
        </p:spPr>
        <p:txBody>
          <a:bodyPr anchor="t"/>
          <a:lstStyle>
            <a:lvl1pPr marL="0" indent="0">
              <a:buNone/>
              <a:defRPr sz="4551"/>
            </a:lvl1pPr>
            <a:lvl2pPr marL="650230" indent="0">
              <a:buNone/>
              <a:defRPr sz="3982"/>
            </a:lvl2pPr>
            <a:lvl3pPr marL="1300460" indent="0">
              <a:buNone/>
              <a:defRPr sz="3413"/>
            </a:lvl3pPr>
            <a:lvl4pPr marL="1950690" indent="0">
              <a:buNone/>
              <a:defRPr sz="2844"/>
            </a:lvl4pPr>
            <a:lvl5pPr marL="2600919" indent="0">
              <a:buNone/>
              <a:defRPr sz="2844"/>
            </a:lvl5pPr>
            <a:lvl6pPr marL="3251149" indent="0">
              <a:buNone/>
              <a:defRPr sz="2844"/>
            </a:lvl6pPr>
            <a:lvl7pPr marL="3901379" indent="0">
              <a:buNone/>
              <a:defRPr sz="2844"/>
            </a:lvl7pPr>
            <a:lvl8pPr marL="4551609" indent="0">
              <a:buNone/>
              <a:defRPr sz="2844"/>
            </a:lvl8pPr>
            <a:lvl9pPr marL="5201839" indent="0">
              <a:buNone/>
              <a:defRPr sz="2844"/>
            </a:lvl9pPr>
          </a:lstStyle>
          <a:p>
            <a:r>
              <a:rPr lang="it-IT"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845312" y="4443307"/>
            <a:ext cx="5796594" cy="4464981"/>
          </a:xfrm>
        </p:spPr>
        <p:txBody>
          <a:bodyPr/>
          <a:lstStyle>
            <a:lvl1pPr marL="0" indent="0">
              <a:buNone/>
              <a:defRPr sz="2276"/>
            </a:lvl1pPr>
            <a:lvl2pPr marL="650230" indent="0">
              <a:buNone/>
              <a:defRPr sz="1991"/>
            </a:lvl2pPr>
            <a:lvl3pPr marL="1300460" indent="0">
              <a:buNone/>
              <a:defRPr sz="1707"/>
            </a:lvl3pPr>
            <a:lvl4pPr marL="1950690" indent="0">
              <a:buNone/>
              <a:defRPr sz="1422"/>
            </a:lvl4pPr>
            <a:lvl5pPr marL="2600919" indent="0">
              <a:buNone/>
              <a:defRPr sz="1422"/>
            </a:lvl5pPr>
            <a:lvl6pPr marL="3251149" indent="0">
              <a:buNone/>
              <a:defRPr sz="1422"/>
            </a:lvl6pPr>
            <a:lvl7pPr marL="3901379" indent="0">
              <a:buNone/>
              <a:defRPr sz="1422"/>
            </a:lvl7pPr>
            <a:lvl8pPr marL="4551609" indent="0">
              <a:buNone/>
              <a:defRPr sz="1422"/>
            </a:lvl8pPr>
            <a:lvl9pPr marL="5201839" indent="0">
              <a:buNone/>
              <a:defRPr sz="1422"/>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BB9443BA-BF66-1944-A682-CDAEE9F8079C}" type="datetimeFigureOut">
              <a:rPr lang="it-IT" smtClean="0"/>
              <a:t>17/01/20</a:t>
            </a:fld>
            <a:endParaRPr lang="it-IT"/>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F3AC329-76AD-D44A-9B1F-E1A07951672A}" type="slidenum">
              <a:rPr lang="it-IT" smtClean="0"/>
              <a:t>‹n.›</a:t>
            </a:fld>
            <a:endParaRPr lang="it-IT"/>
          </a:p>
        </p:txBody>
      </p:sp>
    </p:spTree>
    <p:extLst>
      <p:ext uri="{BB962C8B-B14F-4D97-AF65-F5344CB8AC3E}">
        <p14:creationId xmlns:p14="http://schemas.microsoft.com/office/powerpoint/2010/main" val="811041245"/>
      </p:ext>
    </p:extLst>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22" Type="http://schemas.openxmlformats.org/officeDocument/2006/relationships/image" Target="../media/image1.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0" y="0"/>
            <a:ext cx="13004800" cy="1537547"/>
          </a:xfrm>
          <a:prstGeom prst="rect">
            <a:avLst/>
          </a:prstGeom>
        </p:spPr>
      </p:pic>
      <p:sp>
        <p:nvSpPr>
          <p:cNvPr id="2" name="Title Placeholder 1"/>
          <p:cNvSpPr>
            <a:spLocks noGrp="1"/>
          </p:cNvSpPr>
          <p:nvPr>
            <p:ph type="title"/>
          </p:nvPr>
        </p:nvSpPr>
        <p:spPr>
          <a:xfrm>
            <a:off x="3088640" y="1087108"/>
            <a:ext cx="9070848" cy="1838973"/>
          </a:xfrm>
          <a:prstGeom prst="rect">
            <a:avLst/>
          </a:prstGeom>
        </p:spPr>
        <p:txBody>
          <a:bodyPr vert="horz" lIns="91440" tIns="45720" rIns="91440" bIns="45720" rtlCol="0" anchor="ctr">
            <a:normAutofit/>
          </a:bodyPr>
          <a:lstStyle/>
          <a:p>
            <a:r>
              <a:rPr lang="it-IT" smtClean="0"/>
              <a:t>Fare clic per modificare stile</a:t>
            </a:r>
            <a:endParaRPr lang="en-US" dirty="0"/>
          </a:p>
        </p:txBody>
      </p:sp>
      <p:sp>
        <p:nvSpPr>
          <p:cNvPr id="3" name="Text Placeholder 2"/>
          <p:cNvSpPr>
            <a:spLocks noGrp="1"/>
          </p:cNvSpPr>
          <p:nvPr>
            <p:ph type="body" idx="1"/>
          </p:nvPr>
        </p:nvSpPr>
        <p:spPr>
          <a:xfrm>
            <a:off x="845312" y="3121152"/>
            <a:ext cx="11314176" cy="5787136"/>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9119616" y="9040144"/>
            <a:ext cx="3039872" cy="519289"/>
          </a:xfrm>
          <a:prstGeom prst="rect">
            <a:avLst/>
          </a:prstGeom>
        </p:spPr>
        <p:txBody>
          <a:bodyPr vert="horz" lIns="91440" tIns="45720" rIns="91440" bIns="45720" rtlCol="0" anchor="ctr"/>
          <a:lstStyle>
            <a:lvl1pPr algn="r">
              <a:defRPr sz="1493">
                <a:solidFill>
                  <a:schemeClr val="tx1">
                    <a:tint val="75000"/>
                  </a:schemeClr>
                </a:solidFill>
              </a:defRPr>
            </a:lvl1pPr>
          </a:lstStyle>
          <a:p>
            <a:fld id="{BB9443BA-BF66-1944-A682-CDAEE9F8079C}" type="datetimeFigureOut">
              <a:rPr lang="it-IT" smtClean="0"/>
              <a:t>17/01/20</a:t>
            </a:fld>
            <a:endParaRPr lang="it-IT"/>
          </a:p>
        </p:txBody>
      </p:sp>
      <p:sp>
        <p:nvSpPr>
          <p:cNvPr id="5" name="Footer Placeholder 4"/>
          <p:cNvSpPr>
            <a:spLocks noGrp="1"/>
          </p:cNvSpPr>
          <p:nvPr>
            <p:ph type="ftr" sz="quarter" idx="3"/>
          </p:nvPr>
        </p:nvSpPr>
        <p:spPr>
          <a:xfrm>
            <a:off x="845312" y="9039426"/>
            <a:ext cx="8079232" cy="519289"/>
          </a:xfrm>
          <a:prstGeom prst="rect">
            <a:avLst/>
          </a:prstGeom>
        </p:spPr>
        <p:txBody>
          <a:bodyPr vert="horz" lIns="91440" tIns="45720" rIns="91440" bIns="45720" rtlCol="0" anchor="ctr"/>
          <a:lstStyle>
            <a:lvl1pPr algn="l">
              <a:defRPr sz="1493">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9347200" y="541869"/>
            <a:ext cx="2812288" cy="519289"/>
          </a:xfrm>
          <a:prstGeom prst="rect">
            <a:avLst/>
          </a:prstGeom>
        </p:spPr>
        <p:txBody>
          <a:bodyPr vert="horz" lIns="91440" tIns="45720" rIns="91440" bIns="45720" rtlCol="0" anchor="ctr"/>
          <a:lstStyle>
            <a:lvl1pPr algn="r">
              <a:defRPr sz="1493">
                <a:solidFill>
                  <a:schemeClr val="tx1">
                    <a:tint val="75000"/>
                  </a:schemeClr>
                </a:solidFill>
              </a:defRPr>
            </a:lvl1pPr>
          </a:lstStyle>
          <a:p>
            <a:fld id="{6F3AC329-76AD-D44A-9B1F-E1A07951672A}" type="slidenum">
              <a:rPr lang="it-IT" smtClean="0"/>
              <a:t>‹n.›</a:t>
            </a:fld>
            <a:endParaRPr lang="it-IT"/>
          </a:p>
        </p:txBody>
      </p:sp>
    </p:spTree>
    <p:extLst>
      <p:ext uri="{BB962C8B-B14F-4D97-AF65-F5344CB8AC3E}">
        <p14:creationId xmlns:p14="http://schemas.microsoft.com/office/powerpoint/2010/main" val="793521168"/>
      </p:ext>
    </p:extLst>
  </p:cSld>
  <p:clrMap bg1="lt1" tx1="dk1" bg2="lt2" tx2="dk2" accent1="accent1" accent2="accent2" accent3="accent3" accent4="accent4" accent5="accent5" accent6="accent6" hlink="hlink" folHlink="folHlink"/>
  <p:sldLayoutIdLst>
    <p:sldLayoutId id="2147484177" r:id="rId1"/>
    <p:sldLayoutId id="2147484178" r:id="rId2"/>
    <p:sldLayoutId id="2147484179" r:id="rId3"/>
    <p:sldLayoutId id="2147484180" r:id="rId4"/>
    <p:sldLayoutId id="2147484181" r:id="rId5"/>
    <p:sldLayoutId id="2147484182" r:id="rId6"/>
    <p:sldLayoutId id="2147484183" r:id="rId7"/>
    <p:sldLayoutId id="2147484184" r:id="rId8"/>
    <p:sldLayoutId id="2147484185" r:id="rId9"/>
    <p:sldLayoutId id="2147484186" r:id="rId10"/>
    <p:sldLayoutId id="2147484187" r:id="rId11"/>
    <p:sldLayoutId id="2147484188" r:id="rId12"/>
    <p:sldLayoutId id="2147484189" r:id="rId13"/>
    <p:sldLayoutId id="2147484190" r:id="rId14"/>
    <p:sldLayoutId id="2147484191" r:id="rId15"/>
    <p:sldLayoutId id="2147484192" r:id="rId16"/>
    <p:sldLayoutId id="2147484193" r:id="rId17"/>
    <p:sldLayoutId id="2147484194" r:id="rId18"/>
    <p:sldLayoutId id="2147484195" r:id="rId19"/>
    <p:sldLayoutId id="2147484196" r:id="rId20"/>
  </p:sldLayoutIdLst>
  <p:txStyles>
    <p:titleStyle>
      <a:lvl1pPr algn="r" defTabSz="1300460" rtl="0" eaLnBrk="1" latinLnBrk="0" hangingPunct="1">
        <a:lnSpc>
          <a:spcPct val="90000"/>
        </a:lnSpc>
        <a:spcBef>
          <a:spcPct val="0"/>
        </a:spcBef>
        <a:buNone/>
        <a:defRPr sz="5689" kern="1200" cap="all" baseline="0">
          <a:solidFill>
            <a:schemeClr val="tx1"/>
          </a:solidFill>
          <a:latin typeface="+mj-lt"/>
          <a:ea typeface="+mj-ea"/>
          <a:cs typeface="+mj-cs"/>
        </a:defRPr>
      </a:lvl1pPr>
    </p:titleStyle>
    <p:bodyStyle>
      <a:lvl1pPr marL="325115" indent="-325115" algn="l" defTabSz="1300460" rtl="0" eaLnBrk="1" latinLnBrk="0" hangingPunct="1">
        <a:lnSpc>
          <a:spcPct val="90000"/>
        </a:lnSpc>
        <a:spcBef>
          <a:spcPts val="1422"/>
        </a:spcBef>
        <a:buFont typeface="Arial" panose="020B0604020202020204" pitchFamily="34" charset="0"/>
        <a:buChar char="•"/>
        <a:defRPr sz="3129" kern="1200">
          <a:solidFill>
            <a:schemeClr val="tx1"/>
          </a:solidFill>
          <a:latin typeface="+mn-lt"/>
          <a:ea typeface="+mn-ea"/>
          <a:cs typeface="+mn-cs"/>
        </a:defRPr>
      </a:lvl1pPr>
      <a:lvl2pPr marL="975345" indent="-325115" algn="l" defTabSz="1300460" rtl="0" eaLnBrk="1" latinLnBrk="0" hangingPunct="1">
        <a:lnSpc>
          <a:spcPct val="90000"/>
        </a:lnSpc>
        <a:spcBef>
          <a:spcPts val="711"/>
        </a:spcBef>
        <a:buFont typeface="Arial" panose="020B0604020202020204" pitchFamily="34" charset="0"/>
        <a:buChar char="•"/>
        <a:defRPr sz="2844" kern="1200">
          <a:solidFill>
            <a:schemeClr val="tx1"/>
          </a:solidFill>
          <a:latin typeface="+mn-lt"/>
          <a:ea typeface="+mn-ea"/>
          <a:cs typeface="+mn-cs"/>
        </a:defRPr>
      </a:lvl2pPr>
      <a:lvl3pPr marL="1625575"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3pPr>
      <a:lvl4pPr marL="2275804" indent="-325115" algn="l" defTabSz="1300460" rtl="0" eaLnBrk="1" latinLnBrk="0" hangingPunct="1">
        <a:lnSpc>
          <a:spcPct val="90000"/>
        </a:lnSpc>
        <a:spcBef>
          <a:spcPts val="711"/>
        </a:spcBef>
        <a:buFont typeface="Arial" panose="020B0604020202020204" pitchFamily="34" charset="0"/>
        <a:buChar char="•"/>
        <a:defRPr sz="2276" kern="1200">
          <a:solidFill>
            <a:schemeClr val="tx1"/>
          </a:solidFill>
          <a:latin typeface="+mn-lt"/>
          <a:ea typeface="+mn-ea"/>
          <a:cs typeface="+mn-cs"/>
        </a:defRPr>
      </a:lvl4pPr>
      <a:lvl5pPr marL="2926034" indent="-325115" algn="l" defTabSz="1300460" rtl="0" eaLnBrk="1" latinLnBrk="0" hangingPunct="1">
        <a:lnSpc>
          <a:spcPct val="90000"/>
        </a:lnSpc>
        <a:spcBef>
          <a:spcPts val="711"/>
        </a:spcBef>
        <a:buFont typeface="Arial" panose="020B0604020202020204" pitchFamily="34" charset="0"/>
        <a:buChar char="•"/>
        <a:defRPr sz="2276" kern="1200">
          <a:solidFill>
            <a:schemeClr val="tx1"/>
          </a:solidFill>
          <a:latin typeface="+mn-lt"/>
          <a:ea typeface="+mn-ea"/>
          <a:cs typeface="+mn-cs"/>
        </a:defRPr>
      </a:lvl5pPr>
      <a:lvl6pPr marL="3576264" indent="-325115" algn="l" defTabSz="1300460" rtl="0" eaLnBrk="1" latinLnBrk="0" hangingPunct="1">
        <a:lnSpc>
          <a:spcPct val="90000"/>
        </a:lnSpc>
        <a:spcBef>
          <a:spcPts val="711"/>
        </a:spcBef>
        <a:buFont typeface="Arial" panose="020B0604020202020204" pitchFamily="34" charset="0"/>
        <a:buChar char="•"/>
        <a:defRPr sz="2276" kern="1200">
          <a:solidFill>
            <a:schemeClr val="tx1"/>
          </a:solidFill>
          <a:latin typeface="+mn-lt"/>
          <a:ea typeface="+mn-ea"/>
          <a:cs typeface="+mn-cs"/>
        </a:defRPr>
      </a:lvl6pPr>
      <a:lvl7pPr marL="4226494" indent="-325115" algn="l" defTabSz="1300460" rtl="0" eaLnBrk="1" latinLnBrk="0" hangingPunct="1">
        <a:lnSpc>
          <a:spcPct val="90000"/>
        </a:lnSpc>
        <a:spcBef>
          <a:spcPts val="711"/>
        </a:spcBef>
        <a:buFont typeface="Arial" panose="020B0604020202020204" pitchFamily="34" charset="0"/>
        <a:buChar char="•"/>
        <a:defRPr sz="2276" kern="1200">
          <a:solidFill>
            <a:schemeClr val="tx1"/>
          </a:solidFill>
          <a:latin typeface="+mn-lt"/>
          <a:ea typeface="+mn-ea"/>
          <a:cs typeface="+mn-cs"/>
        </a:defRPr>
      </a:lvl7pPr>
      <a:lvl8pPr marL="4876724" indent="-325115" algn="l" defTabSz="1300460" rtl="0" eaLnBrk="1" latinLnBrk="0" hangingPunct="1">
        <a:lnSpc>
          <a:spcPct val="90000"/>
        </a:lnSpc>
        <a:spcBef>
          <a:spcPts val="711"/>
        </a:spcBef>
        <a:buFont typeface="Arial" panose="020B0604020202020204" pitchFamily="34" charset="0"/>
        <a:buChar char="•"/>
        <a:defRPr sz="2276" kern="1200">
          <a:solidFill>
            <a:schemeClr val="tx1"/>
          </a:solidFill>
          <a:latin typeface="+mn-lt"/>
          <a:ea typeface="+mn-ea"/>
          <a:cs typeface="+mn-cs"/>
        </a:defRPr>
      </a:lvl8pPr>
      <a:lvl9pPr marL="5526954" indent="-325115" algn="l" defTabSz="1300460" rtl="0" eaLnBrk="1" latinLnBrk="0" hangingPunct="1">
        <a:lnSpc>
          <a:spcPct val="90000"/>
        </a:lnSpc>
        <a:spcBef>
          <a:spcPts val="711"/>
        </a:spcBef>
        <a:buFont typeface="Arial" panose="020B0604020202020204" pitchFamily="34" charset="0"/>
        <a:buChar char="•"/>
        <a:defRPr sz="2276" kern="1200">
          <a:solidFill>
            <a:schemeClr val="tx1"/>
          </a:solidFill>
          <a:latin typeface="+mn-lt"/>
          <a:ea typeface="+mn-ea"/>
          <a:cs typeface="+mn-cs"/>
        </a:defRPr>
      </a:lvl9pPr>
    </p:bodyStyle>
    <p:otherStyle>
      <a:defPPr>
        <a:defRPr lang="en-US"/>
      </a:defPPr>
      <a:lvl1pPr marL="0" algn="l" defTabSz="1300460" rtl="0" eaLnBrk="1" latinLnBrk="0" hangingPunct="1">
        <a:defRPr sz="2560" kern="1200">
          <a:solidFill>
            <a:schemeClr val="tx1"/>
          </a:solidFill>
          <a:latin typeface="+mn-lt"/>
          <a:ea typeface="+mn-ea"/>
          <a:cs typeface="+mn-cs"/>
        </a:defRPr>
      </a:lvl1pPr>
      <a:lvl2pPr marL="650230" algn="l" defTabSz="1300460" rtl="0" eaLnBrk="1" latinLnBrk="0" hangingPunct="1">
        <a:defRPr sz="2560" kern="1200">
          <a:solidFill>
            <a:schemeClr val="tx1"/>
          </a:solidFill>
          <a:latin typeface="+mn-lt"/>
          <a:ea typeface="+mn-ea"/>
          <a:cs typeface="+mn-cs"/>
        </a:defRPr>
      </a:lvl2pPr>
      <a:lvl3pPr marL="1300460" algn="l" defTabSz="1300460" rtl="0" eaLnBrk="1" latinLnBrk="0" hangingPunct="1">
        <a:defRPr sz="2560" kern="1200">
          <a:solidFill>
            <a:schemeClr val="tx1"/>
          </a:solidFill>
          <a:latin typeface="+mn-lt"/>
          <a:ea typeface="+mn-ea"/>
          <a:cs typeface="+mn-cs"/>
        </a:defRPr>
      </a:lvl3pPr>
      <a:lvl4pPr marL="1950690" algn="l" defTabSz="1300460" rtl="0" eaLnBrk="1" latinLnBrk="0" hangingPunct="1">
        <a:defRPr sz="2560" kern="1200">
          <a:solidFill>
            <a:schemeClr val="tx1"/>
          </a:solidFill>
          <a:latin typeface="+mn-lt"/>
          <a:ea typeface="+mn-ea"/>
          <a:cs typeface="+mn-cs"/>
        </a:defRPr>
      </a:lvl4pPr>
      <a:lvl5pPr marL="2600919" algn="l" defTabSz="1300460" rtl="0" eaLnBrk="1" latinLnBrk="0" hangingPunct="1">
        <a:defRPr sz="2560" kern="1200">
          <a:solidFill>
            <a:schemeClr val="tx1"/>
          </a:solidFill>
          <a:latin typeface="+mn-lt"/>
          <a:ea typeface="+mn-ea"/>
          <a:cs typeface="+mn-cs"/>
        </a:defRPr>
      </a:lvl5pPr>
      <a:lvl6pPr marL="3251149" algn="l" defTabSz="1300460" rtl="0" eaLnBrk="1" latinLnBrk="0" hangingPunct="1">
        <a:defRPr sz="2560" kern="1200">
          <a:solidFill>
            <a:schemeClr val="tx1"/>
          </a:solidFill>
          <a:latin typeface="+mn-lt"/>
          <a:ea typeface="+mn-ea"/>
          <a:cs typeface="+mn-cs"/>
        </a:defRPr>
      </a:lvl6pPr>
      <a:lvl7pPr marL="3901379" algn="l" defTabSz="1300460" rtl="0" eaLnBrk="1" latinLnBrk="0" hangingPunct="1">
        <a:defRPr sz="2560" kern="1200">
          <a:solidFill>
            <a:schemeClr val="tx1"/>
          </a:solidFill>
          <a:latin typeface="+mn-lt"/>
          <a:ea typeface="+mn-ea"/>
          <a:cs typeface="+mn-cs"/>
        </a:defRPr>
      </a:lvl7pPr>
      <a:lvl8pPr marL="4551609" algn="l" defTabSz="1300460" rtl="0" eaLnBrk="1" latinLnBrk="0" hangingPunct="1">
        <a:defRPr sz="2560" kern="1200">
          <a:solidFill>
            <a:schemeClr val="tx1"/>
          </a:solidFill>
          <a:latin typeface="+mn-lt"/>
          <a:ea typeface="+mn-ea"/>
          <a:cs typeface="+mn-cs"/>
        </a:defRPr>
      </a:lvl8pPr>
      <a:lvl9pPr marL="5201839" algn="l" defTabSz="1300460" rtl="0" eaLnBrk="1" latinLnBrk="0" hangingPunct="1">
        <a:defRPr sz="256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it.wikipedia.org/wiki/Non_vedenti" TargetMode="External"/><Relationship Id="rId4" Type="http://schemas.openxmlformats.org/officeDocument/2006/relationships/hyperlink" Target="https://it.wikipedia.org/wiki/Ipovedenti" TargetMode="External"/><Relationship Id="rId5" Type="http://schemas.openxmlformats.org/officeDocument/2006/relationships/hyperlink" Target="https://it.wikipedia.org/wiki/Pubblica_amministrazione" TargetMode="External"/><Relationship Id="rId1" Type="http://schemas.openxmlformats.org/officeDocument/2006/relationships/slideLayout" Target="../slideLayouts/slideLayout2.xml"/><Relationship Id="rId2" Type="http://schemas.openxmlformats.org/officeDocument/2006/relationships/hyperlink" Target="https://it.wikipedia.org/wiki/Organizzazione_non_lucrativa_di_utilit%C3%A0_sociale"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it.wikipedia.org/wiki/1920" TargetMode="External"/><Relationship Id="rId4" Type="http://schemas.openxmlformats.org/officeDocument/2006/relationships/hyperlink" Target="https://it.wikipedia.org/wiki/Aurelio_Nicolodi" TargetMode="External"/><Relationship Id="rId1" Type="http://schemas.openxmlformats.org/officeDocument/2006/relationships/slideLayout" Target="../slideLayouts/slideLayout2.xml"/><Relationship Id="rId2" Type="http://schemas.openxmlformats.org/officeDocument/2006/relationships/hyperlink" Target="https://it.wikipedia.org/wiki/Genova"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www.bibliotecaciechi.it/Servizi/documentazione-tiflologica/pubblicazioni/opere-di-tiflologia" TargetMode="External"/><Relationship Id="rId4" Type="http://schemas.openxmlformats.org/officeDocument/2006/relationships/hyperlink" Target="http://www.bibciechi.it/Servizi/consulenza/centri-di-consulenza-tiflodidattica" TargetMode="External"/><Relationship Id="rId1" Type="http://schemas.openxmlformats.org/officeDocument/2006/relationships/slideLayout" Target="../slideLayouts/slideLayout2.xml"/><Relationship Id="rId2" Type="http://schemas.openxmlformats.org/officeDocument/2006/relationships/hyperlink" Target="http://www.bibciechi.it/Servizi/documentazione-tiflologica/centro-di-documentazione-tiflologica"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hyperlink" Target="http://www.edscuola.it/archivio/norme/decreti/dpr616_77.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hyperlink" Target="http://www.edscuola.it/archivio/norme/decreti/dpr616_7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4400" dirty="0" smtClean="0"/>
              <a:t>Personale coinvolto nell’educazione e cura dell’alunno sordo</a:t>
            </a:r>
            <a:endParaRPr lang="it-IT" sz="4400" dirty="0"/>
          </a:p>
        </p:txBody>
      </p:sp>
      <p:sp>
        <p:nvSpPr>
          <p:cNvPr id="3" name="Sottotitolo 2"/>
          <p:cNvSpPr>
            <a:spLocks noGrp="1"/>
          </p:cNvSpPr>
          <p:nvPr>
            <p:ph type="subTitle" idx="1"/>
          </p:nvPr>
        </p:nvSpPr>
        <p:spPr/>
        <p:txBody>
          <a:bodyPr/>
          <a:lstStyle/>
          <a:p>
            <a:r>
              <a:rPr lang="it-IT" dirty="0" smtClean="0"/>
              <a:t> </a:t>
            </a:r>
            <a:endParaRPr lang="it-IT" dirty="0"/>
          </a:p>
        </p:txBody>
      </p:sp>
    </p:spTree>
    <p:extLst>
      <p:ext uri="{BB962C8B-B14F-4D97-AF65-F5344CB8AC3E}">
        <p14:creationId xmlns:p14="http://schemas.microsoft.com/office/powerpoint/2010/main" val="1713310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Shape 48"/>
          <p:cNvSpPr>
            <a:spLocks noGrp="1"/>
          </p:cNvSpPr>
          <p:nvPr>
            <p:ph type="body" idx="1"/>
          </p:nvPr>
        </p:nvSpPr>
        <p:spPr>
          <a:prstGeom prst="rect">
            <a:avLst/>
          </a:prstGeom>
        </p:spPr>
        <p:txBody>
          <a:bodyPr>
            <a:normAutofit/>
          </a:bodyPr>
          <a:lstStyle/>
          <a:p>
            <a:pPr marL="0" lvl="0" indent="0" algn="ctr" defTabSz="457200">
              <a:spcBef>
                <a:spcPts val="0"/>
              </a:spcBef>
              <a:buSzTx/>
              <a:buNone/>
              <a:defRPr sz="1800"/>
            </a:pPr>
            <a:r>
              <a:rPr sz="2700" b="1" i="1" dirty="0">
                <a:solidFill>
                  <a:srgbClr val="284D6D"/>
                </a:solidFill>
                <a:latin typeface="Verdana"/>
                <a:ea typeface="Verdana"/>
                <a:cs typeface="Verdana"/>
                <a:sym typeface="Verdana"/>
              </a:rPr>
              <a:t>Competenze dell'istituzione scolastica</a:t>
            </a:r>
          </a:p>
          <a:p>
            <a:pPr marL="0" lvl="0" indent="0" algn="ctr" defTabSz="457200">
              <a:spcBef>
                <a:spcPts val="0"/>
              </a:spcBef>
              <a:buSzTx/>
              <a:buNone/>
              <a:defRPr sz="1800"/>
            </a:pPr>
            <a:endParaRPr sz="2700" b="1" i="1" dirty="0">
              <a:solidFill>
                <a:srgbClr val="284D6D"/>
              </a:solidFill>
              <a:latin typeface="Verdana"/>
              <a:ea typeface="Verdana"/>
              <a:cs typeface="Verdana"/>
              <a:sym typeface="Verdana"/>
            </a:endParaRPr>
          </a:p>
          <a:p>
            <a:pPr marL="0" lvl="0" indent="0" algn="just" defTabSz="457200">
              <a:spcBef>
                <a:spcPts val="0"/>
              </a:spcBef>
              <a:buSzTx/>
              <a:buNone/>
              <a:defRPr sz="1800"/>
            </a:pPr>
            <a:r>
              <a:rPr sz="2800" i="1" dirty="0">
                <a:solidFill>
                  <a:srgbClr val="284D6D"/>
                </a:solidFill>
                <a:latin typeface="Verdana"/>
                <a:ea typeface="Verdana"/>
                <a:cs typeface="Verdana"/>
                <a:sym typeface="Verdana"/>
              </a:rPr>
              <a:t>Per quanto riguarda le attività di ausilio materiale agli alunni portatori di handicap per esigenze di particolare disagio e per le attività di cura alla persona ed ausilio materiale nell'uso dei servizi igienici e nella cura dell'igiene personale dell'alunno disabile, nelle scuole di ogni ordine e grado</a:t>
            </a:r>
            <a:r>
              <a:rPr sz="2800" dirty="0">
                <a:solidFill>
                  <a:srgbClr val="284D6D"/>
                </a:solidFill>
                <a:latin typeface="Verdana"/>
                <a:ea typeface="Verdana"/>
                <a:cs typeface="Verdana"/>
                <a:sym typeface="Verdana"/>
              </a:rPr>
              <a:t>, tali mansioni rientrano tra le </a:t>
            </a:r>
            <a:r>
              <a:rPr sz="2800" u="sng" dirty="0">
                <a:solidFill>
                  <a:srgbClr val="284D6D"/>
                </a:solidFill>
                <a:latin typeface="Verdana"/>
                <a:ea typeface="Verdana"/>
                <a:cs typeface="Verdana"/>
                <a:sym typeface="Verdana"/>
              </a:rPr>
              <a:t>funzioni </a:t>
            </a:r>
            <a:r>
              <a:rPr sz="2800" u="sng" dirty="0" smtClean="0">
                <a:solidFill>
                  <a:srgbClr val="284D6D"/>
                </a:solidFill>
                <a:latin typeface="Verdana"/>
                <a:ea typeface="Verdana"/>
                <a:cs typeface="Verdana"/>
                <a:sym typeface="Verdana"/>
              </a:rPr>
              <a:t>aggiuntive</a:t>
            </a:r>
            <a:r>
              <a:rPr sz="2800" dirty="0" smtClean="0">
                <a:solidFill>
                  <a:srgbClr val="284D6D"/>
                </a:solidFill>
                <a:latin typeface="Verdana"/>
                <a:ea typeface="Verdana"/>
                <a:cs typeface="Verdana"/>
                <a:sym typeface="Verdana"/>
              </a:rPr>
              <a:t>, </a:t>
            </a:r>
            <a:r>
              <a:rPr sz="2800" dirty="0">
                <a:solidFill>
                  <a:srgbClr val="284D6D"/>
                </a:solidFill>
                <a:latin typeface="Verdana"/>
                <a:ea typeface="Verdana"/>
                <a:cs typeface="Verdana"/>
                <a:sym typeface="Verdana"/>
              </a:rPr>
              <a:t>da assegnare prioritariamente per soddisfare tali esigenze e da remunerare con risorse contrattuali…</a:t>
            </a:r>
          </a:p>
          <a:p>
            <a:pPr marL="0" lvl="0" indent="0" algn="just" defTabSz="457200">
              <a:spcBef>
                <a:spcPts val="0"/>
              </a:spcBef>
              <a:buSzTx/>
              <a:buNone/>
              <a:defRPr sz="1800"/>
            </a:pPr>
            <a:endParaRPr sz="2800" dirty="0">
              <a:solidFill>
                <a:srgbClr val="284D6D"/>
              </a:solidFill>
              <a:latin typeface="Verdana"/>
              <a:ea typeface="Verdana"/>
              <a:cs typeface="Verdana"/>
              <a:sym typeface="Verdana"/>
            </a:endParaRPr>
          </a:p>
          <a:p>
            <a:pPr marL="0" lvl="0" indent="0" algn="just" defTabSz="457200">
              <a:spcBef>
                <a:spcPts val="0"/>
              </a:spcBef>
              <a:buSzTx/>
              <a:buNone/>
              <a:defRPr sz="1800"/>
            </a:pPr>
            <a:r>
              <a:rPr sz="2800" dirty="0">
                <a:solidFill>
                  <a:srgbClr val="284D6D"/>
                </a:solidFill>
                <a:latin typeface="Verdana"/>
                <a:ea typeface="Verdana"/>
                <a:cs typeface="Verdana"/>
                <a:sym typeface="Verdana"/>
              </a:rPr>
              <a:t>ll dirigente scolastico, nell'ambito degli autonomi poteri di direzione, coordinamento e valorizzazione delle risorse umane, assicurerà in ogni caso il diritto all'assistenza, mediante ogni possibile forma di organizzazione del lavoro (nel rispetto delle relazioni sindacali stabilite dalla contrattazione), utilizzando a tal fine tutti gli strumenti di gestione delle risorse umane previsti dall'ordinamento.</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Shape 50"/>
          <p:cNvSpPr>
            <a:spLocks noGrp="1"/>
          </p:cNvSpPr>
          <p:nvPr>
            <p:ph type="body" idx="1"/>
          </p:nvPr>
        </p:nvSpPr>
        <p:spPr>
          <a:prstGeom prst="rect">
            <a:avLst/>
          </a:prstGeom>
        </p:spPr>
        <p:txBody>
          <a:bodyPr>
            <a:normAutofit/>
          </a:bodyPr>
          <a:lstStyle/>
          <a:p>
            <a:pPr marL="444500" lvl="0" indent="-444500">
              <a:defRPr sz="1800"/>
            </a:pPr>
            <a:endParaRPr lang="it-IT" sz="2700" b="1" i="1" dirty="0" smtClean="0">
              <a:solidFill>
                <a:srgbClr val="164F86"/>
              </a:solidFill>
              <a:latin typeface="Verdana"/>
              <a:ea typeface="Verdana"/>
              <a:cs typeface="Verdana"/>
              <a:sym typeface="Verdana"/>
            </a:endParaRPr>
          </a:p>
          <a:p>
            <a:pPr marL="444500" lvl="0" indent="-444500">
              <a:defRPr sz="1800"/>
            </a:pPr>
            <a:r>
              <a:rPr sz="2700" b="1" i="1" dirty="0" smtClean="0">
                <a:solidFill>
                  <a:srgbClr val="164F86"/>
                </a:solidFill>
                <a:latin typeface="Verdana"/>
                <a:ea typeface="Verdana"/>
                <a:cs typeface="Verdana"/>
                <a:sym typeface="Verdana"/>
              </a:rPr>
              <a:t>Competenze </a:t>
            </a:r>
            <a:r>
              <a:rPr sz="2700" b="1" i="1" dirty="0">
                <a:solidFill>
                  <a:srgbClr val="164F86"/>
                </a:solidFill>
                <a:latin typeface="Verdana"/>
                <a:ea typeface="Verdana"/>
                <a:cs typeface="Verdana"/>
                <a:sym typeface="Verdana"/>
              </a:rPr>
              <a:t>dell’Ente locale</a:t>
            </a:r>
          </a:p>
          <a:p>
            <a:pPr lvl="0">
              <a:defRPr sz="1800"/>
            </a:pPr>
            <a:endParaRPr sz="3600" dirty="0"/>
          </a:p>
          <a:p>
            <a:pPr marL="0" lvl="0" indent="0" defTabSz="457200">
              <a:spcBef>
                <a:spcPts val="0"/>
              </a:spcBef>
              <a:buSzTx/>
              <a:buNone/>
              <a:defRPr sz="1800"/>
            </a:pPr>
            <a:r>
              <a:rPr sz="2700" dirty="0">
                <a:solidFill>
                  <a:srgbClr val="284D6D"/>
                </a:solidFill>
                <a:latin typeface="Verdana"/>
                <a:ea typeface="Verdana"/>
                <a:cs typeface="Verdana"/>
                <a:sym typeface="Verdana"/>
              </a:rPr>
              <a:t>Rimane all'Ente Locale il compito di fornire </a:t>
            </a:r>
            <a:r>
              <a:rPr sz="2700" i="1" dirty="0">
                <a:solidFill>
                  <a:srgbClr val="284D6D"/>
                </a:solidFill>
                <a:latin typeface="Verdana"/>
                <a:ea typeface="Verdana"/>
                <a:cs typeface="Verdana"/>
                <a:sym typeface="Verdana"/>
              </a:rPr>
              <a:t>l'assistenza specialistica</a:t>
            </a:r>
            <a:r>
              <a:rPr sz="2700" dirty="0">
                <a:solidFill>
                  <a:srgbClr val="284D6D"/>
                </a:solidFill>
                <a:latin typeface="Verdana"/>
                <a:ea typeface="Verdana"/>
                <a:cs typeface="Verdana"/>
                <a:sym typeface="Verdana"/>
              </a:rPr>
              <a:t> da svolgersi con personale qualificato sia all'interno che all'esterno della scuola, (Protocollo d'Intesa del 13/9/2001) come secondo segmento della più articolata assistenza all'autonomia e alla comunicazione personale prevista dall'art. 13, comma 3, della Legge 104/92, a carico degli stessi enti. Si tratta di figure quali, a puro titolo esemplificativo, </a:t>
            </a:r>
            <a:r>
              <a:rPr sz="2700" u="sng" dirty="0">
                <a:solidFill>
                  <a:srgbClr val="0365C0"/>
                </a:solidFill>
                <a:latin typeface="Verdana"/>
                <a:ea typeface="Verdana"/>
                <a:cs typeface="Verdana"/>
                <a:sym typeface="Verdana"/>
              </a:rPr>
              <a:t>l'educatore professionale, l'assistente educativo, il traduttore del linguaggio dei segni o il personale paramedico e psico-sociale</a:t>
            </a:r>
            <a:r>
              <a:rPr sz="2700" dirty="0">
                <a:solidFill>
                  <a:srgbClr val="284D6D"/>
                </a:solidFill>
                <a:latin typeface="Verdana"/>
                <a:ea typeface="Verdana"/>
                <a:cs typeface="Verdana"/>
                <a:sym typeface="Verdana"/>
              </a:rPr>
              <a:t> (proveniente dalle ASL), che svolgono assistenza specialistica nei casi di particolari deficit.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Shape 52"/>
          <p:cNvSpPr>
            <a:spLocks noGrp="1"/>
          </p:cNvSpPr>
          <p:nvPr>
            <p:ph type="title"/>
          </p:nvPr>
        </p:nvSpPr>
        <p:spPr>
          <a:prstGeom prst="rect">
            <a:avLst/>
          </a:prstGeom>
        </p:spPr>
        <p:txBody>
          <a:bodyPr/>
          <a:lstStyle>
            <a:lvl1pPr>
              <a:defRPr sz="2700" b="1" i="1">
                <a:solidFill>
                  <a:srgbClr val="002452"/>
                </a:solidFill>
                <a:latin typeface="Verdana"/>
                <a:ea typeface="Verdana"/>
                <a:cs typeface="Verdana"/>
                <a:sym typeface="Verdana"/>
              </a:defRPr>
            </a:lvl1pPr>
          </a:lstStyle>
          <a:p>
            <a:pPr lvl="0">
              <a:defRPr sz="1800" b="0" i="0">
                <a:solidFill>
                  <a:srgbClr val="000000"/>
                </a:solidFill>
              </a:defRPr>
            </a:pPr>
            <a:r>
              <a:rPr sz="2700" b="1" i="1">
                <a:solidFill>
                  <a:srgbClr val="002452"/>
                </a:solidFill>
              </a:rPr>
              <a:t>Profilo professionale</a:t>
            </a:r>
          </a:p>
        </p:txBody>
      </p:sp>
      <p:sp>
        <p:nvSpPr>
          <p:cNvPr id="53" name="Shape 53"/>
          <p:cNvSpPr>
            <a:spLocks noGrp="1"/>
          </p:cNvSpPr>
          <p:nvPr>
            <p:ph type="body" sz="half" idx="2"/>
          </p:nvPr>
        </p:nvSpPr>
        <p:spPr>
          <a:xfrm>
            <a:off x="975360" y="3729318"/>
            <a:ext cx="11054080" cy="3353329"/>
          </a:xfrm>
          <a:prstGeom prst="rect">
            <a:avLst/>
          </a:prstGeom>
        </p:spPr>
        <p:txBody>
          <a:bodyPr>
            <a:normAutofit/>
          </a:bodyPr>
          <a:lstStyle/>
          <a:p>
            <a:pPr lvl="0">
              <a:defRPr sz="1800"/>
            </a:pPr>
            <a:r>
              <a:rPr sz="2700" dirty="0">
                <a:solidFill>
                  <a:srgbClr val="002060"/>
                </a:solidFill>
                <a:latin typeface="Verdana" charset="0"/>
                <a:ea typeface="Verdana" charset="0"/>
                <a:cs typeface="Verdana" charset="0"/>
              </a:rPr>
              <a:t>Nonostante la legislazione si chiara, confusa è ancora la denominazione del personale da impiegare: </a:t>
            </a:r>
          </a:p>
          <a:p>
            <a:pPr lvl="0">
              <a:defRPr sz="1800"/>
            </a:pPr>
            <a:r>
              <a:rPr sz="2700" dirty="0">
                <a:solidFill>
                  <a:srgbClr val="002060"/>
                </a:solidFill>
                <a:latin typeface="Verdana" charset="0"/>
                <a:ea typeface="Verdana" charset="0"/>
                <a:cs typeface="Verdana" charset="0"/>
              </a:rPr>
              <a:t>Assistente alla Comunicazione</a:t>
            </a:r>
          </a:p>
          <a:p>
            <a:pPr lvl="0">
              <a:defRPr sz="1800"/>
            </a:pPr>
            <a:r>
              <a:rPr sz="2700" dirty="0">
                <a:solidFill>
                  <a:srgbClr val="002060"/>
                </a:solidFill>
                <a:latin typeface="Verdana" charset="0"/>
                <a:ea typeface="Verdana" charset="0"/>
                <a:cs typeface="Verdana" charset="0"/>
              </a:rPr>
              <a:t>Assistente all’autonomia ed alla comunicazione</a:t>
            </a:r>
          </a:p>
          <a:p>
            <a:pPr lvl="0">
              <a:defRPr sz="1800"/>
            </a:pPr>
            <a:r>
              <a:rPr sz="2700" dirty="0">
                <a:solidFill>
                  <a:srgbClr val="002060"/>
                </a:solidFill>
                <a:latin typeface="Verdana" charset="0"/>
                <a:ea typeface="Verdana" charset="0"/>
                <a:cs typeface="Verdana" charset="0"/>
              </a:rPr>
              <a:t>Assistente educativo culturale</a:t>
            </a:r>
          </a:p>
          <a:p>
            <a:pPr lvl="0">
              <a:defRPr sz="1800"/>
            </a:pPr>
            <a:r>
              <a:rPr sz="2700" dirty="0">
                <a:solidFill>
                  <a:srgbClr val="002060"/>
                </a:solidFill>
                <a:latin typeface="Verdana" charset="0"/>
                <a:ea typeface="Verdana" charset="0"/>
                <a:cs typeface="Verdana" charset="0"/>
              </a:rPr>
              <a:t>Assistente educativo</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a:spLocks noGrp="1"/>
          </p:cNvSpPr>
          <p:nvPr>
            <p:ph type="title"/>
          </p:nvPr>
        </p:nvSpPr>
        <p:spPr>
          <a:xfrm>
            <a:off x="952500" y="444500"/>
            <a:ext cx="11099800" cy="1144814"/>
          </a:xfrm>
          <a:prstGeom prst="rect">
            <a:avLst/>
          </a:prstGeom>
        </p:spPr>
        <p:txBody>
          <a:bodyPr>
            <a:normAutofit/>
          </a:bodyPr>
          <a:lstStyle>
            <a:lvl1pPr>
              <a:defRPr sz="2700" b="1" i="1">
                <a:solidFill>
                  <a:srgbClr val="002452"/>
                </a:solidFill>
                <a:latin typeface="Verdana"/>
                <a:ea typeface="Verdana"/>
                <a:cs typeface="Verdana"/>
                <a:sym typeface="Verdana"/>
              </a:defRPr>
            </a:lvl1pPr>
          </a:lstStyle>
          <a:p>
            <a:pPr lvl="0">
              <a:defRPr sz="1800" b="0" i="0">
                <a:solidFill>
                  <a:srgbClr val="000000"/>
                </a:solidFill>
              </a:defRPr>
            </a:pPr>
            <a:r>
              <a:rPr lang="it-IT" sz="2700" b="1" i="1" dirty="0" smtClean="0">
                <a:solidFill>
                  <a:srgbClr val="002452"/>
                </a:solidFill>
              </a:rPr>
              <a:t>Verso il </a:t>
            </a:r>
            <a:r>
              <a:rPr lang="it-IT" sz="2700" b="1" i="1" smtClean="0">
                <a:solidFill>
                  <a:srgbClr val="002452"/>
                </a:solidFill>
              </a:rPr>
              <a:t>riconoscimento </a:t>
            </a:r>
            <a:br>
              <a:rPr lang="it-IT" sz="2700" b="1" i="1" smtClean="0">
                <a:solidFill>
                  <a:srgbClr val="002452"/>
                </a:solidFill>
              </a:rPr>
            </a:br>
            <a:r>
              <a:rPr lang="it-IT" sz="2700" b="1" i="1" smtClean="0">
                <a:solidFill>
                  <a:srgbClr val="002452"/>
                </a:solidFill>
              </a:rPr>
              <a:t>del </a:t>
            </a:r>
            <a:r>
              <a:rPr lang="it-IT" sz="2700" b="1" i="1" dirty="0" smtClean="0">
                <a:solidFill>
                  <a:srgbClr val="002452"/>
                </a:solidFill>
              </a:rPr>
              <a:t>profilo professionale</a:t>
            </a:r>
            <a:endParaRPr sz="2700" b="1" i="1" dirty="0">
              <a:solidFill>
                <a:srgbClr val="002452"/>
              </a:solidFill>
            </a:endParaRPr>
          </a:p>
        </p:txBody>
      </p:sp>
      <p:sp>
        <p:nvSpPr>
          <p:cNvPr id="66" name="Shape 66"/>
          <p:cNvSpPr/>
          <p:nvPr/>
        </p:nvSpPr>
        <p:spPr>
          <a:xfrm>
            <a:off x="374650" y="2414839"/>
            <a:ext cx="11292418" cy="5765681"/>
          </a:xfrm>
          <a:prstGeom prst="rect">
            <a:avLst/>
          </a:prstGeom>
          <a:ln w="12700">
            <a:miter lim="400000"/>
          </a:ln>
          <a:extLst>
            <a:ext uri="{C572A759-6A51-4108-AA02-DFA0A04FC94B}">
              <ma14:wrappingTextBoxFlag xmlns:ma14="http://schemas.microsoft.com/office/mac/drawingml/2011/main" val="1"/>
            </a:ext>
          </a:extLst>
        </p:spPr>
        <p:txBody>
          <a:bodyPr wrap="square" lIns="50800" tIns="50800" rIns="50800" bIns="50800" anchor="ctr">
            <a:spAutoFit/>
          </a:bodyPr>
          <a:lstStyle/>
          <a:p>
            <a:pPr lvl="0">
              <a:defRPr sz="1800"/>
            </a:pPr>
            <a:r>
              <a:rPr sz="2300" dirty="0">
                <a:solidFill>
                  <a:srgbClr val="002452"/>
                </a:solidFill>
                <a:latin typeface="Verdana"/>
                <a:ea typeface="Verdana"/>
                <a:cs typeface="Verdana"/>
                <a:sym typeface="Verdana"/>
              </a:rPr>
              <a:t>Premessa</a:t>
            </a:r>
          </a:p>
          <a:p>
            <a:pPr lvl="0">
              <a:defRPr sz="1800"/>
            </a:pPr>
            <a:r>
              <a:rPr sz="2300" dirty="0">
                <a:solidFill>
                  <a:srgbClr val="002452"/>
                </a:solidFill>
                <a:latin typeface="Verdana"/>
                <a:ea typeface="Verdana"/>
                <a:cs typeface="Verdana"/>
                <a:sym typeface="Verdana"/>
              </a:rPr>
              <a:t>L’ASSISTENTE ALLA COMUNICAZIONE</a:t>
            </a:r>
          </a:p>
          <a:p>
            <a:pPr lvl="0">
              <a:defRPr sz="1800"/>
            </a:pPr>
            <a:r>
              <a:rPr sz="2300" dirty="0">
                <a:solidFill>
                  <a:srgbClr val="002452"/>
                </a:solidFill>
                <a:latin typeface="Verdana"/>
                <a:ea typeface="Verdana"/>
                <a:cs typeface="Verdana"/>
                <a:sym typeface="Verdana"/>
              </a:rPr>
              <a:t>Funzioni e compiti</a:t>
            </a:r>
          </a:p>
          <a:p>
            <a:pPr lvl="0" algn="just">
              <a:defRPr sz="1800"/>
            </a:pPr>
            <a:r>
              <a:rPr sz="2300" dirty="0">
                <a:solidFill>
                  <a:srgbClr val="002452"/>
                </a:solidFill>
                <a:latin typeface="Verdana"/>
                <a:ea typeface="Verdana"/>
                <a:cs typeface="Verdana"/>
                <a:sym typeface="Verdana"/>
              </a:rPr>
              <a:t>L’Assistente alla Comunicazione, figura professionale prevista dalla legge 104 del 05/02/1992, è un </a:t>
            </a:r>
            <a:r>
              <a:rPr sz="2300" dirty="0">
                <a:solidFill>
                  <a:srgbClr val="BD5B0C"/>
                </a:solidFill>
                <a:latin typeface="Verdana"/>
                <a:ea typeface="Verdana"/>
                <a:cs typeface="Verdana"/>
                <a:sym typeface="Verdana"/>
              </a:rPr>
              <a:t>operatore socio-educativo con funzione di mediatore e facilitatore della comunicazione, dell’apprendimento, dell’integrazione e della relazione tra lo studente con disabilità sensoriale la famiglia, la scuola, la classe ed i servizi territoriali specialistici.</a:t>
            </a:r>
          </a:p>
          <a:p>
            <a:pPr lvl="0" algn="just">
              <a:defRPr sz="1800"/>
            </a:pPr>
            <a:r>
              <a:rPr sz="2300" dirty="0">
                <a:solidFill>
                  <a:srgbClr val="002452"/>
                </a:solidFill>
                <a:latin typeface="Verdana"/>
                <a:ea typeface="Verdana"/>
                <a:cs typeface="Verdana"/>
                <a:sym typeface="Verdana"/>
              </a:rPr>
              <a:t>Pur non essendo prevista una normativa specifica, il personale impiegato all’interno di questa tipologia di servizi normalmente è in possesso dei requisiti professionali quali: lauree in ambito psico-pedagogico o, limitatamente ove previsto, diploma di scuola media superiore, con formazione specifica e maturata esperienza nel settore educativo o di assistenza a disabili sensoriali. </a:t>
            </a:r>
            <a:r>
              <a:rPr sz="2300" u="sng" dirty="0">
                <a:solidFill>
                  <a:srgbClr val="002452"/>
                </a:solidFill>
                <a:latin typeface="Verdana"/>
                <a:ea typeface="Verdana"/>
                <a:cs typeface="Verdana"/>
                <a:sym typeface="Verdana"/>
              </a:rPr>
              <a:t>In alcuni casi è previsto che l’operatore sia in possesso di specifiche competenze, quali la conoscenza della L.I.S. (Lingua Italiana dei Segni) o del Braille (codice per ciechi</a:t>
            </a:r>
            <a:r>
              <a:rPr sz="2300" u="sng" dirty="0" smtClean="0">
                <a:solidFill>
                  <a:srgbClr val="002452"/>
                </a:solidFill>
                <a:latin typeface="Verdana"/>
                <a:ea typeface="Verdana"/>
                <a:cs typeface="Verdana"/>
                <a:sym typeface="Verdana"/>
              </a:rPr>
              <a:t>).</a:t>
            </a:r>
            <a:endParaRPr sz="2300" u="sng" dirty="0">
              <a:solidFill>
                <a:srgbClr val="002452"/>
              </a:solidFill>
              <a:latin typeface="Verdana"/>
              <a:ea typeface="Verdana"/>
              <a:cs typeface="Verdana"/>
              <a:sym typeface="Verdana"/>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hape 68"/>
          <p:cNvSpPr/>
          <p:nvPr/>
        </p:nvSpPr>
        <p:spPr>
          <a:xfrm>
            <a:off x="0" y="1473199"/>
            <a:ext cx="13001567" cy="6807201"/>
          </a:xfrm>
          <a:prstGeom prst="rect">
            <a:avLst/>
          </a:prstGeom>
          <a:ln w="12700">
            <a:miter lim="400000"/>
          </a:ln>
          <a:extLst>
            <a:ext uri="{C572A759-6A51-4108-AA02-DFA0A04FC94B}">
              <ma14:wrappingTextBoxFlag xmlns:ma14="http://schemas.microsoft.com/office/mac/drawingml/2011/main" val="1"/>
            </a:ext>
          </a:extLst>
        </p:spPr>
        <p:txBody>
          <a:bodyPr wrap="square" lIns="50800" tIns="50800" rIns="50800" bIns="50800" anchor="ctr">
            <a:spAutoFit/>
          </a:bodyPr>
          <a:lstStyle/>
          <a:p>
            <a:pPr lvl="0">
              <a:defRPr sz="1800"/>
            </a:pPr>
            <a:r>
              <a:rPr sz="2700" b="1" i="1" dirty="0">
                <a:solidFill>
                  <a:srgbClr val="002452"/>
                </a:solidFill>
                <a:latin typeface="Verdana"/>
                <a:ea typeface="Verdana"/>
                <a:cs typeface="Verdana"/>
                <a:sym typeface="Verdana"/>
              </a:rPr>
              <a:t>Contesto degli interventi</a:t>
            </a:r>
          </a:p>
          <a:p>
            <a:pPr lvl="0">
              <a:defRPr sz="1800"/>
            </a:pPr>
            <a:endParaRPr sz="2700" dirty="0">
              <a:solidFill>
                <a:srgbClr val="002452"/>
              </a:solidFill>
              <a:latin typeface="Verdana"/>
              <a:ea typeface="Verdana"/>
              <a:cs typeface="Verdana"/>
              <a:sym typeface="Verdana"/>
            </a:endParaRPr>
          </a:p>
          <a:p>
            <a:pPr lvl="0">
              <a:defRPr sz="1800"/>
            </a:pPr>
            <a:r>
              <a:rPr sz="2700" dirty="0">
                <a:solidFill>
                  <a:srgbClr val="773F9B"/>
                </a:solidFill>
                <a:latin typeface="Verdana"/>
                <a:ea typeface="Verdana"/>
                <a:cs typeface="Verdana"/>
                <a:sym typeface="Verdana"/>
              </a:rPr>
              <a:t>L’assistente alla comunicazione interviene prioritariamente in ambito scolastico, ma in taluni casi anche o esclusivamente in ambito domiciliare in affiancamento a soggetti con disabilità sensoriali </a:t>
            </a:r>
            <a:r>
              <a:rPr sz="2700" dirty="0">
                <a:solidFill>
                  <a:srgbClr val="002452"/>
                </a:solidFill>
                <a:latin typeface="Verdana"/>
                <a:ea typeface="Verdana"/>
                <a:cs typeface="Verdana"/>
                <a:sym typeface="Verdana"/>
              </a:rPr>
              <a:t>per accompagnare e consolidare il percorso verso l’autonomia nello studio, per gli alunni nelle scuole </a:t>
            </a:r>
            <a:r>
              <a:rPr lang="it-IT" sz="2700" dirty="0" smtClean="0">
                <a:solidFill>
                  <a:srgbClr val="002452"/>
                </a:solidFill>
                <a:latin typeface="Verdana"/>
                <a:ea typeface="Verdana"/>
                <a:cs typeface="Verdana"/>
                <a:sym typeface="Verdana"/>
              </a:rPr>
              <a:t>dell’infanzia, primaria e </a:t>
            </a:r>
            <a:r>
              <a:rPr sz="2700" dirty="0" smtClean="0">
                <a:solidFill>
                  <a:srgbClr val="002452"/>
                </a:solidFill>
                <a:latin typeface="Verdana"/>
                <a:ea typeface="Verdana"/>
                <a:cs typeface="Verdana"/>
                <a:sym typeface="Verdana"/>
              </a:rPr>
              <a:t>secondarie </a:t>
            </a:r>
            <a:r>
              <a:rPr sz="2700" dirty="0">
                <a:solidFill>
                  <a:srgbClr val="002452"/>
                </a:solidFill>
                <a:latin typeface="Verdana"/>
                <a:ea typeface="Verdana"/>
                <a:cs typeface="Verdana"/>
                <a:sym typeface="Verdana"/>
              </a:rPr>
              <a:t>di I e II grado, se previsto dalle finalità del P.E.I., o per supportare un progetto educativo- riabilitativo formulato da servizi specialistici riabilitativi.</a:t>
            </a:r>
          </a:p>
          <a:p>
            <a:pPr lvl="0">
              <a:defRPr sz="1800"/>
            </a:pPr>
            <a:r>
              <a:rPr sz="2700" dirty="0">
                <a:solidFill>
                  <a:srgbClr val="002452"/>
                </a:solidFill>
                <a:latin typeface="Verdana"/>
                <a:ea typeface="Verdana"/>
                <a:cs typeface="Verdana"/>
                <a:sym typeface="Verdana"/>
              </a:rPr>
              <a:t>Poiché i suoi compiti sono finalizzati a supportare il percorso di istruzione, non possono essere richiesti all’Assistente alla Comunicazione interventi domiciliari motivati da particolari difficoltà genitoriali o da problemi psicologici, relazionali o comportamentali dell’alunno, essendo tali interventi progettabili e attivabili al domicilio da parte del Comune di residenza, per assicurare un supporto educativo al minore nonché un accompagnamento specifico ai genitori.</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Shape 70"/>
          <p:cNvSpPr/>
          <p:nvPr/>
        </p:nvSpPr>
        <p:spPr>
          <a:xfrm>
            <a:off x="340783" y="1807601"/>
            <a:ext cx="12257618" cy="7535396"/>
          </a:xfrm>
          <a:prstGeom prst="rect">
            <a:avLst/>
          </a:prstGeom>
          <a:ln w="12700">
            <a:miter lim="400000"/>
          </a:ln>
          <a:extLst>
            <a:ext uri="{C572A759-6A51-4108-AA02-DFA0A04FC94B}">
              <ma14:wrappingTextBoxFlag xmlns:ma14="http://schemas.microsoft.com/office/mac/drawingml/2011/main" val="1"/>
            </a:ext>
          </a:extLst>
        </p:spPr>
        <p:txBody>
          <a:bodyPr wrap="square" lIns="50800" tIns="50800" rIns="50800" bIns="50800" anchor="ctr">
            <a:spAutoFit/>
          </a:bodyPr>
          <a:lstStyle/>
          <a:p>
            <a:pPr lvl="0">
              <a:defRPr sz="1800"/>
            </a:pPr>
            <a:r>
              <a:rPr sz="2300" b="1" i="1" dirty="0">
                <a:solidFill>
                  <a:srgbClr val="002452"/>
                </a:solidFill>
                <a:latin typeface="Verdana"/>
                <a:ea typeface="Verdana"/>
                <a:cs typeface="Verdana"/>
                <a:sym typeface="Verdana"/>
              </a:rPr>
              <a:t>Ruolo e compiti dell’Assistente</a:t>
            </a:r>
          </a:p>
          <a:p>
            <a:pPr lvl="0">
              <a:defRPr sz="1800"/>
            </a:pPr>
            <a:endParaRPr sz="2300" dirty="0">
              <a:solidFill>
                <a:srgbClr val="002452"/>
              </a:solidFill>
              <a:latin typeface="Verdana"/>
              <a:ea typeface="Verdana"/>
              <a:cs typeface="Verdana"/>
              <a:sym typeface="Verdana"/>
            </a:endParaRPr>
          </a:p>
          <a:p>
            <a:pPr lvl="0" algn="just">
              <a:defRPr sz="1800"/>
            </a:pPr>
            <a:r>
              <a:rPr sz="2300" dirty="0">
                <a:solidFill>
                  <a:srgbClr val="002452"/>
                </a:solidFill>
                <a:latin typeface="Verdana"/>
                <a:ea typeface="Verdana"/>
                <a:cs typeface="Verdana"/>
                <a:sym typeface="Verdana"/>
              </a:rPr>
              <a:t>L’Assistente alla Comunicazione, instaurando una relazione educativa, </a:t>
            </a:r>
            <a:r>
              <a:rPr sz="2300" dirty="0">
                <a:solidFill>
                  <a:srgbClr val="773F9B"/>
                </a:solidFill>
                <a:latin typeface="Verdana"/>
                <a:ea typeface="Verdana"/>
                <a:cs typeface="Verdana"/>
                <a:sym typeface="Verdana"/>
              </a:rPr>
              <a:t>supporta l’alunno</a:t>
            </a:r>
            <a:r>
              <a:rPr sz="2300" dirty="0">
                <a:solidFill>
                  <a:srgbClr val="002452"/>
                </a:solidFill>
                <a:latin typeface="Verdana"/>
                <a:ea typeface="Verdana"/>
                <a:cs typeface="Verdana"/>
                <a:sym typeface="Verdana"/>
              </a:rPr>
              <a:t> nel compito di accrescere e sviluppare le proprie potenzialità cognitive, relazionali e sociali attraverso l’esperienza dell’apprendimento. Infatti le disabilità sensoriali, non associate ad altri deficit, non compromettono il normale sviluppo cognitivo e il raggiungimento di qualsiasi livello di istruzione, se sostenute da un intervento rieducativo e riabilitativo precoce ed adeguato e se i contenuti didattici vengono resi accessibili utilizzando metodologie e strumenti specifici al fine di compensare il deficit sensoriale.</a:t>
            </a:r>
          </a:p>
          <a:p>
            <a:pPr lvl="0" algn="just">
              <a:defRPr sz="1800"/>
            </a:pPr>
            <a:r>
              <a:rPr sz="2300" dirty="0">
                <a:solidFill>
                  <a:srgbClr val="002452"/>
                </a:solidFill>
                <a:latin typeface="Verdana"/>
                <a:ea typeface="Verdana"/>
                <a:cs typeface="Verdana"/>
                <a:sym typeface="Verdana"/>
              </a:rPr>
              <a:t>Ciascun alunno tuttavia, presenta difficoltà di grado e tipo differente, a seconda dell’efficacia degli interventi riabilitativi e delle variabili individuali presenti ed a seconda della presenza in commorbilità di altre patologie.</a:t>
            </a:r>
          </a:p>
          <a:p>
            <a:pPr lvl="0" algn="just">
              <a:defRPr sz="1800"/>
            </a:pPr>
            <a:r>
              <a:rPr sz="2300" dirty="0">
                <a:solidFill>
                  <a:srgbClr val="002452"/>
                </a:solidFill>
                <a:latin typeface="Verdana"/>
                <a:ea typeface="Verdana"/>
                <a:cs typeface="Verdana"/>
                <a:sym typeface="Verdana"/>
              </a:rPr>
              <a:t>Gli obiettivi della programmazione didattica per l’alunno, definiti dai docenti curriculari e di sostegno con il </a:t>
            </a:r>
            <a:r>
              <a:rPr sz="2300" dirty="0">
                <a:solidFill>
                  <a:srgbClr val="773F9B"/>
                </a:solidFill>
                <a:latin typeface="Verdana"/>
                <a:ea typeface="Verdana"/>
                <a:cs typeface="Verdana"/>
                <a:sym typeface="Verdana"/>
              </a:rPr>
              <a:t>PEI</a:t>
            </a:r>
            <a:r>
              <a:rPr sz="2300" dirty="0">
                <a:solidFill>
                  <a:srgbClr val="002452"/>
                </a:solidFill>
                <a:latin typeface="Verdana"/>
                <a:ea typeface="Verdana"/>
                <a:cs typeface="Verdana"/>
                <a:sym typeface="Verdana"/>
              </a:rPr>
              <a:t>, vista la </a:t>
            </a:r>
            <a:r>
              <a:rPr sz="2300" dirty="0">
                <a:solidFill>
                  <a:srgbClr val="773F9B"/>
                </a:solidFill>
                <a:latin typeface="Verdana"/>
                <a:ea typeface="Verdana"/>
                <a:cs typeface="Verdana"/>
                <a:sym typeface="Verdana"/>
              </a:rPr>
              <a:t>diagnosi funzionale,</a:t>
            </a:r>
            <a:r>
              <a:rPr sz="2300" dirty="0">
                <a:solidFill>
                  <a:srgbClr val="002452"/>
                </a:solidFill>
                <a:latin typeface="Verdana"/>
                <a:ea typeface="Verdana"/>
                <a:cs typeface="Verdana"/>
                <a:sym typeface="Verdana"/>
              </a:rPr>
              <a:t> vengono realizzati concretamente con l’attività dell’Assistente, durante il percorso di istruzione scolastica. L’Assistente è pertanto una delle figure professionali che, integrandosi </a:t>
            </a:r>
            <a:r>
              <a:rPr sz="2300" dirty="0" smtClean="0">
                <a:solidFill>
                  <a:srgbClr val="002452"/>
                </a:solidFill>
                <a:latin typeface="Verdana"/>
                <a:ea typeface="Verdana"/>
                <a:cs typeface="Verdana"/>
                <a:sym typeface="Verdana"/>
              </a:rPr>
              <a:t>con</a:t>
            </a:r>
            <a:r>
              <a:rPr lang="it-IT" sz="2300" dirty="0" smtClean="0">
                <a:solidFill>
                  <a:srgbClr val="002452"/>
                </a:solidFill>
                <a:latin typeface="Verdana"/>
                <a:ea typeface="Verdana"/>
                <a:cs typeface="Verdana"/>
                <a:sym typeface="Verdana"/>
              </a:rPr>
              <a:t> </a:t>
            </a:r>
            <a:r>
              <a:rPr sz="2300" dirty="0" smtClean="0">
                <a:solidFill>
                  <a:srgbClr val="002452"/>
                </a:solidFill>
                <a:latin typeface="Verdana"/>
                <a:ea typeface="Verdana"/>
                <a:cs typeface="Verdana"/>
                <a:sym typeface="Verdana"/>
              </a:rPr>
              <a:t>quelle </a:t>
            </a:r>
            <a:r>
              <a:rPr sz="2300" dirty="0">
                <a:solidFill>
                  <a:srgbClr val="002452"/>
                </a:solidFill>
                <a:latin typeface="Verdana"/>
                <a:ea typeface="Verdana"/>
                <a:cs typeface="Verdana"/>
                <a:sym typeface="Verdana"/>
              </a:rPr>
              <a:t>della scuola, </a:t>
            </a:r>
            <a:r>
              <a:rPr sz="2300" dirty="0">
                <a:solidFill>
                  <a:srgbClr val="773F9B"/>
                </a:solidFill>
                <a:latin typeface="Verdana"/>
                <a:ea typeface="Verdana"/>
                <a:cs typeface="Verdana"/>
                <a:sym typeface="Verdana"/>
              </a:rPr>
              <a:t>contribuisce a costruire ed a realizzare gli obiettivi del P.E.I.</a:t>
            </a:r>
            <a:r>
              <a:rPr sz="2300" dirty="0">
                <a:solidFill>
                  <a:srgbClr val="002452"/>
                </a:solidFill>
                <a:latin typeface="Verdana"/>
                <a:ea typeface="Verdana"/>
                <a:cs typeface="Verdana"/>
                <a:sym typeface="Verdana"/>
              </a:rPr>
              <a:t>. Tale attività si esplica anche con la </a:t>
            </a:r>
            <a:r>
              <a:rPr sz="2300" dirty="0">
                <a:solidFill>
                  <a:srgbClr val="773F9B"/>
                </a:solidFill>
                <a:latin typeface="Verdana"/>
                <a:ea typeface="Verdana"/>
                <a:cs typeface="Verdana"/>
                <a:sym typeface="Verdana"/>
              </a:rPr>
              <a:t>partecipazione dell’Assistente alla Comunicazione agli incontri del consiglio di Classe e del G.L.H.O</a:t>
            </a:r>
            <a:r>
              <a:rPr sz="2300" dirty="0">
                <a:solidFill>
                  <a:srgbClr val="002452"/>
                </a:solidFill>
                <a:latin typeface="Verdana"/>
                <a:ea typeface="Verdana"/>
                <a:cs typeface="Verdana"/>
                <a:sym typeface="Verdana"/>
              </a:rPr>
              <a:t> riguardanti lo studente seguito.</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Shape 72"/>
          <p:cNvSpPr/>
          <p:nvPr/>
        </p:nvSpPr>
        <p:spPr>
          <a:xfrm>
            <a:off x="763010" y="2935030"/>
            <a:ext cx="11479792" cy="5180905"/>
          </a:xfrm>
          <a:prstGeom prst="rect">
            <a:avLst/>
          </a:prstGeom>
          <a:ln w="12700">
            <a:miter lim="400000"/>
          </a:ln>
          <a:extLst>
            <a:ext uri="{C572A759-6A51-4108-AA02-DFA0A04FC94B}">
              <ma14:wrappingTextBoxFlag xmlns:ma14="http://schemas.microsoft.com/office/mac/drawingml/2011/main" val="1"/>
            </a:ext>
          </a:extLst>
        </p:spPr>
        <p:txBody>
          <a:bodyPr wrap="square" lIns="50800" tIns="50800" rIns="50800" bIns="50800" anchor="ctr">
            <a:spAutoFit/>
          </a:bodyPr>
          <a:lstStyle/>
          <a:p>
            <a:pPr lvl="0">
              <a:defRPr sz="1800"/>
            </a:pPr>
            <a:r>
              <a:rPr sz="2200" b="1" i="1" dirty="0">
                <a:solidFill>
                  <a:srgbClr val="002452"/>
                </a:solidFill>
                <a:latin typeface="Verdana"/>
                <a:ea typeface="Verdana"/>
                <a:cs typeface="Verdana"/>
                <a:sym typeface="Verdana"/>
              </a:rPr>
              <a:t>Le attività svolte in sintesi:</a:t>
            </a:r>
          </a:p>
          <a:p>
            <a:pPr lvl="0">
              <a:defRPr sz="1800"/>
            </a:pPr>
            <a:endParaRPr sz="2200" dirty="0">
              <a:solidFill>
                <a:srgbClr val="002452"/>
              </a:solidFill>
              <a:latin typeface="Verdana"/>
              <a:ea typeface="Verdana"/>
              <a:cs typeface="Verdana"/>
              <a:sym typeface="Verdana"/>
            </a:endParaRPr>
          </a:p>
          <a:p>
            <a:pPr lvl="0" algn="just">
              <a:defRPr sz="1800"/>
            </a:pPr>
            <a:r>
              <a:rPr sz="2200" dirty="0">
                <a:solidFill>
                  <a:srgbClr val="002452"/>
                </a:solidFill>
                <a:latin typeface="Verdana"/>
                <a:ea typeface="Verdana"/>
                <a:cs typeface="Verdana"/>
                <a:sym typeface="Verdana"/>
              </a:rPr>
              <a:t>Le attività svolte dall’assistente per il disabile uditivo riguardano:</a:t>
            </a:r>
          </a:p>
          <a:p>
            <a:pPr lvl="0" algn="just">
              <a:defRPr sz="1800"/>
            </a:pPr>
            <a:endParaRPr sz="2200" dirty="0">
              <a:solidFill>
                <a:srgbClr val="002452"/>
              </a:solidFill>
              <a:latin typeface="Verdana"/>
              <a:ea typeface="Verdana"/>
              <a:cs typeface="Verdana"/>
              <a:sym typeface="Verdana"/>
            </a:endParaRPr>
          </a:p>
          <a:p>
            <a:pPr lvl="0" algn="just">
              <a:defRPr sz="1800"/>
            </a:pPr>
            <a:r>
              <a:rPr sz="2200" dirty="0">
                <a:solidFill>
                  <a:srgbClr val="002452"/>
                </a:solidFill>
                <a:latin typeface="Verdana"/>
                <a:ea typeface="Verdana"/>
                <a:cs typeface="Verdana"/>
                <a:sym typeface="Verdana"/>
              </a:rPr>
              <a:t>− l’espressione e la comunicazione del ragazzo destinatario del servizio affinché sia sufficientemente comprensibile, offrendo così </a:t>
            </a:r>
            <a:r>
              <a:rPr sz="2200" dirty="0">
                <a:solidFill>
                  <a:srgbClr val="773F9B"/>
                </a:solidFill>
                <a:latin typeface="Verdana"/>
                <a:ea typeface="Verdana"/>
                <a:cs typeface="Verdana"/>
                <a:sym typeface="Verdana"/>
              </a:rPr>
              <a:t>supporto al lavoro svolto dai servizi di riabilitazione (logopedia)</a:t>
            </a:r>
            <a:r>
              <a:rPr sz="2200" dirty="0">
                <a:solidFill>
                  <a:srgbClr val="002452"/>
                </a:solidFill>
                <a:latin typeface="Verdana"/>
                <a:ea typeface="Verdana"/>
                <a:cs typeface="Verdana"/>
                <a:sym typeface="Verdana"/>
              </a:rPr>
              <a:t>, per l’incremento delle sue autonomie personali e sociali;</a:t>
            </a:r>
          </a:p>
          <a:p>
            <a:pPr lvl="0" algn="just">
              <a:defRPr sz="1800"/>
            </a:pPr>
            <a:r>
              <a:rPr sz="2200" dirty="0">
                <a:solidFill>
                  <a:srgbClr val="002452"/>
                </a:solidFill>
                <a:latin typeface="Verdana"/>
                <a:ea typeface="Verdana"/>
                <a:cs typeface="Verdana"/>
                <a:sym typeface="Verdana"/>
              </a:rPr>
              <a:t>− il compito di </a:t>
            </a:r>
            <a:r>
              <a:rPr sz="2200" dirty="0">
                <a:solidFill>
                  <a:srgbClr val="773F9B"/>
                </a:solidFill>
                <a:latin typeface="Verdana"/>
                <a:ea typeface="Verdana"/>
                <a:cs typeface="Verdana"/>
                <a:sym typeface="Verdana"/>
              </a:rPr>
              <a:t>mediazione nell’ascolto delle lezioni d’aula</a:t>
            </a:r>
            <a:r>
              <a:rPr sz="2200" dirty="0">
                <a:solidFill>
                  <a:srgbClr val="002452"/>
                </a:solidFill>
                <a:latin typeface="Verdana"/>
                <a:ea typeface="Verdana"/>
                <a:cs typeface="Verdana"/>
                <a:sym typeface="Verdana"/>
              </a:rPr>
              <a:t> per favorire la comprensione del linguaggio verbale e l’accesso ai contenuti didattici;</a:t>
            </a:r>
          </a:p>
          <a:p>
            <a:pPr lvl="0" algn="just">
              <a:defRPr sz="1800"/>
            </a:pPr>
            <a:r>
              <a:rPr sz="2200" dirty="0">
                <a:solidFill>
                  <a:srgbClr val="002452"/>
                </a:solidFill>
                <a:latin typeface="Verdana"/>
                <a:ea typeface="Verdana"/>
                <a:cs typeface="Verdana"/>
                <a:sym typeface="Verdana"/>
              </a:rPr>
              <a:t>− la </a:t>
            </a:r>
            <a:r>
              <a:rPr sz="2200" dirty="0">
                <a:solidFill>
                  <a:srgbClr val="773F9B"/>
                </a:solidFill>
                <a:latin typeface="Verdana"/>
                <a:ea typeface="Verdana"/>
                <a:cs typeface="Verdana"/>
                <a:sym typeface="Verdana"/>
              </a:rPr>
              <a:t>rielaborazione dei contenuti scolastici dei testi</a:t>
            </a:r>
            <a:r>
              <a:rPr sz="2200" dirty="0">
                <a:solidFill>
                  <a:srgbClr val="002452"/>
                </a:solidFill>
                <a:latin typeface="Verdana"/>
                <a:ea typeface="Verdana"/>
                <a:cs typeface="Verdana"/>
                <a:sym typeface="Verdana"/>
              </a:rPr>
              <a:t>, con mappe logico concettuali o altri sistemi idonei, e la rielaborazione ed adeguamento delle verifiche periodiche in prove equipollenti fornite dagli insegnanti, per garantire l’adeguatezza al livello di padronanza dei sistemi di comunicazione del ragazzo;</a:t>
            </a:r>
          </a:p>
          <a:p>
            <a:pPr lvl="0" algn="just">
              <a:defRPr sz="1800"/>
            </a:pPr>
            <a:r>
              <a:rPr sz="2200" dirty="0">
                <a:solidFill>
                  <a:srgbClr val="002452"/>
                </a:solidFill>
                <a:latin typeface="Verdana"/>
                <a:ea typeface="Verdana"/>
                <a:cs typeface="Verdana"/>
                <a:sym typeface="Verdana"/>
              </a:rPr>
              <a:t>− il raggiungimento di una buona competenza linguistica parlata e scritta;</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Shape 74"/>
          <p:cNvSpPr/>
          <p:nvPr/>
        </p:nvSpPr>
        <p:spPr>
          <a:xfrm>
            <a:off x="755314" y="2757201"/>
            <a:ext cx="11707618" cy="5011628"/>
          </a:xfrm>
          <a:prstGeom prst="rect">
            <a:avLst/>
          </a:prstGeom>
          <a:ln w="12700">
            <a:miter lim="400000"/>
          </a:ln>
          <a:extLst>
            <a:ext uri="{C572A759-6A51-4108-AA02-DFA0A04FC94B}">
              <ma14:wrappingTextBoxFlag xmlns:ma14="http://schemas.microsoft.com/office/mac/drawingml/2011/main" val="1"/>
            </a:ext>
          </a:extLst>
        </p:spPr>
        <p:txBody>
          <a:bodyPr wrap="square" lIns="50800" tIns="50800" rIns="50800" bIns="50800" anchor="ctr">
            <a:spAutoFit/>
          </a:bodyPr>
          <a:lstStyle/>
          <a:p>
            <a:pPr lvl="0" algn="l">
              <a:defRPr sz="1800"/>
            </a:pPr>
            <a:r>
              <a:rPr sz="2300" dirty="0">
                <a:solidFill>
                  <a:srgbClr val="002452"/>
                </a:solidFill>
                <a:latin typeface="Verdana"/>
                <a:ea typeface="Verdana"/>
                <a:cs typeface="Verdana"/>
                <a:sym typeface="Verdana"/>
              </a:rPr>
              <a:t>- il compito di </a:t>
            </a:r>
            <a:r>
              <a:rPr sz="2300" dirty="0">
                <a:solidFill>
                  <a:srgbClr val="773F9B"/>
                </a:solidFill>
                <a:latin typeface="Verdana"/>
                <a:ea typeface="Verdana"/>
                <a:cs typeface="Verdana"/>
                <a:sym typeface="Verdana"/>
              </a:rPr>
              <a:t>mediazione nella relazione con i suoi docent</a:t>
            </a:r>
            <a:r>
              <a:rPr sz="2300" dirty="0">
                <a:solidFill>
                  <a:srgbClr val="002452"/>
                </a:solidFill>
                <a:latin typeface="Verdana"/>
                <a:ea typeface="Verdana"/>
                <a:cs typeface="Verdana"/>
                <a:sym typeface="Verdana"/>
              </a:rPr>
              <a:t>i e nel rapporto in aula </a:t>
            </a:r>
            <a:r>
              <a:rPr sz="2300" dirty="0">
                <a:solidFill>
                  <a:srgbClr val="773F9B"/>
                </a:solidFill>
                <a:latin typeface="Verdana"/>
                <a:ea typeface="Verdana"/>
                <a:cs typeface="Verdana"/>
                <a:sym typeface="Verdana"/>
              </a:rPr>
              <a:t>con i pari;</a:t>
            </a:r>
          </a:p>
          <a:p>
            <a:pPr lvl="0" algn="l">
              <a:defRPr sz="1800"/>
            </a:pPr>
            <a:r>
              <a:rPr sz="2300" dirty="0">
                <a:solidFill>
                  <a:srgbClr val="002452"/>
                </a:solidFill>
                <a:latin typeface="Verdana"/>
                <a:ea typeface="Verdana"/>
                <a:cs typeface="Verdana"/>
                <a:sym typeface="Verdana"/>
              </a:rPr>
              <a:t>− il compito di “mediatore comunicativo” nei </a:t>
            </a:r>
            <a:r>
              <a:rPr sz="2300" dirty="0">
                <a:solidFill>
                  <a:srgbClr val="773F9B"/>
                </a:solidFill>
                <a:latin typeface="Verdana"/>
                <a:ea typeface="Verdana"/>
                <a:cs typeface="Verdana"/>
                <a:sym typeface="Verdana"/>
              </a:rPr>
              <a:t>contesti sfavorevoli </a:t>
            </a:r>
            <a:r>
              <a:rPr sz="2300" dirty="0">
                <a:solidFill>
                  <a:srgbClr val="002452"/>
                </a:solidFill>
                <a:latin typeface="Verdana"/>
                <a:ea typeface="Verdana"/>
                <a:cs typeface="Verdana"/>
                <a:sym typeface="Verdana"/>
              </a:rPr>
              <a:t>(es.: in ambienti rumorosi, durante discussioni di gruppo, ecc.);</a:t>
            </a:r>
          </a:p>
          <a:p>
            <a:pPr lvl="0" algn="l">
              <a:defRPr sz="1800"/>
            </a:pPr>
            <a:r>
              <a:rPr sz="2300" dirty="0">
                <a:solidFill>
                  <a:srgbClr val="002452"/>
                </a:solidFill>
                <a:latin typeface="Verdana"/>
                <a:ea typeface="Verdana"/>
                <a:cs typeface="Verdana"/>
                <a:sym typeface="Verdana"/>
              </a:rPr>
              <a:t>− per gli alunni non udenti “segnanti”, </a:t>
            </a:r>
            <a:r>
              <a:rPr sz="2300" dirty="0">
                <a:solidFill>
                  <a:srgbClr val="773F9B"/>
                </a:solidFill>
                <a:latin typeface="Verdana"/>
                <a:ea typeface="Verdana"/>
                <a:cs typeface="Verdana"/>
                <a:sym typeface="Verdana"/>
              </a:rPr>
              <a:t>la traduzione dei messaggi verbali</a:t>
            </a:r>
            <a:r>
              <a:rPr sz="2300" dirty="0">
                <a:solidFill>
                  <a:srgbClr val="002452"/>
                </a:solidFill>
                <a:latin typeface="Verdana"/>
                <a:ea typeface="Verdana"/>
                <a:cs typeface="Verdana"/>
                <a:sym typeface="Verdana"/>
              </a:rPr>
              <a:t> che avvengono nel contesto dell’aula in </a:t>
            </a:r>
            <a:r>
              <a:rPr lang="it-IT" sz="2300" dirty="0" smtClean="0">
                <a:solidFill>
                  <a:srgbClr val="002452"/>
                </a:solidFill>
                <a:latin typeface="Verdana"/>
                <a:ea typeface="Verdana"/>
                <a:cs typeface="Verdana"/>
                <a:sym typeface="Verdana"/>
              </a:rPr>
              <a:t>LIS</a:t>
            </a:r>
            <a:r>
              <a:rPr sz="2300" dirty="0" smtClean="0">
                <a:solidFill>
                  <a:srgbClr val="002452"/>
                </a:solidFill>
                <a:latin typeface="Verdana"/>
                <a:ea typeface="Verdana"/>
                <a:cs typeface="Verdana"/>
                <a:sym typeface="Verdana"/>
              </a:rPr>
              <a:t> e </a:t>
            </a:r>
            <a:r>
              <a:rPr sz="2300" dirty="0">
                <a:solidFill>
                  <a:srgbClr val="002452"/>
                </a:solidFill>
                <a:latin typeface="Verdana"/>
                <a:ea typeface="Verdana"/>
                <a:cs typeface="Verdana"/>
                <a:sym typeface="Verdana"/>
              </a:rPr>
              <a:t>quelli </a:t>
            </a:r>
            <a:r>
              <a:rPr lang="it-IT" sz="2300" dirty="0" smtClean="0">
                <a:solidFill>
                  <a:srgbClr val="002452"/>
                </a:solidFill>
                <a:latin typeface="Verdana"/>
                <a:ea typeface="Verdana"/>
                <a:cs typeface="Verdana"/>
                <a:sym typeface="Verdana"/>
              </a:rPr>
              <a:t>LIS</a:t>
            </a:r>
            <a:r>
              <a:rPr sz="2300" dirty="0" smtClean="0">
                <a:solidFill>
                  <a:srgbClr val="002452"/>
                </a:solidFill>
                <a:latin typeface="Verdana"/>
                <a:ea typeface="Verdana"/>
                <a:cs typeface="Verdana"/>
                <a:sym typeface="Verdana"/>
              </a:rPr>
              <a:t>. </a:t>
            </a:r>
            <a:r>
              <a:rPr sz="2300" dirty="0">
                <a:solidFill>
                  <a:srgbClr val="002452"/>
                </a:solidFill>
                <a:latin typeface="Verdana"/>
                <a:ea typeface="Verdana"/>
                <a:cs typeface="Verdana"/>
                <a:sym typeface="Verdana"/>
              </a:rPr>
              <a:t>del ragazzo, in messaggi verbali.;</a:t>
            </a:r>
          </a:p>
          <a:p>
            <a:pPr lvl="0" algn="l">
              <a:defRPr sz="1800"/>
            </a:pPr>
            <a:r>
              <a:rPr sz="2300" dirty="0">
                <a:solidFill>
                  <a:srgbClr val="002452"/>
                </a:solidFill>
                <a:latin typeface="Verdana"/>
                <a:ea typeface="Verdana"/>
                <a:cs typeface="Verdana"/>
                <a:sym typeface="Verdana"/>
              </a:rPr>
              <a:t>− l’</a:t>
            </a:r>
            <a:r>
              <a:rPr sz="2300" dirty="0">
                <a:solidFill>
                  <a:srgbClr val="773F9B"/>
                </a:solidFill>
                <a:latin typeface="Verdana"/>
                <a:ea typeface="Verdana"/>
                <a:cs typeface="Verdana"/>
                <a:sym typeface="Verdana"/>
              </a:rPr>
              <a:t>acquisizione di un metodo di studio </a:t>
            </a:r>
            <a:r>
              <a:rPr sz="2300" dirty="0">
                <a:solidFill>
                  <a:srgbClr val="002452"/>
                </a:solidFill>
                <a:latin typeface="Verdana"/>
                <a:ea typeface="Verdana"/>
                <a:cs typeface="Verdana"/>
                <a:sym typeface="Verdana"/>
              </a:rPr>
              <a:t>da parte del ragazzo;</a:t>
            </a:r>
          </a:p>
          <a:p>
            <a:pPr lvl="0" algn="l">
              <a:defRPr sz="1800"/>
            </a:pPr>
            <a:r>
              <a:rPr sz="2300" dirty="0">
                <a:solidFill>
                  <a:srgbClr val="002452"/>
                </a:solidFill>
                <a:latin typeface="Verdana"/>
                <a:ea typeface="Verdana"/>
                <a:cs typeface="Verdana"/>
                <a:sym typeface="Verdana"/>
              </a:rPr>
              <a:t>− il </a:t>
            </a:r>
            <a:r>
              <a:rPr sz="2300" dirty="0">
                <a:solidFill>
                  <a:srgbClr val="773F9B"/>
                </a:solidFill>
                <a:latin typeface="Verdana"/>
                <a:ea typeface="Verdana"/>
                <a:cs typeface="Verdana"/>
                <a:sym typeface="Verdana"/>
              </a:rPr>
              <a:t>buon utilizzo di ausili protesici e di software o hardware didattici </a:t>
            </a:r>
            <a:r>
              <a:rPr sz="2300" dirty="0">
                <a:solidFill>
                  <a:srgbClr val="002452"/>
                </a:solidFill>
                <a:latin typeface="Verdana"/>
                <a:ea typeface="Verdana"/>
                <a:cs typeface="Verdana"/>
                <a:sym typeface="Verdana"/>
              </a:rPr>
              <a:t>destinati al ragazzo o ai suoi docenti;</a:t>
            </a:r>
          </a:p>
          <a:p>
            <a:pPr lvl="0" algn="l">
              <a:defRPr sz="1800"/>
            </a:pPr>
            <a:r>
              <a:rPr sz="2300" dirty="0">
                <a:solidFill>
                  <a:srgbClr val="002452"/>
                </a:solidFill>
                <a:latin typeface="Verdana"/>
                <a:ea typeface="Verdana"/>
                <a:cs typeface="Verdana"/>
                <a:sym typeface="Verdana"/>
              </a:rPr>
              <a:t>- </a:t>
            </a:r>
            <a:r>
              <a:rPr sz="2200" dirty="0">
                <a:solidFill>
                  <a:srgbClr val="002452"/>
                </a:solidFill>
                <a:latin typeface="Verdana"/>
                <a:ea typeface="Verdana"/>
                <a:cs typeface="Verdana"/>
                <a:sym typeface="Verdana"/>
              </a:rPr>
              <a:t>la </a:t>
            </a:r>
            <a:r>
              <a:rPr sz="2200" dirty="0">
                <a:solidFill>
                  <a:srgbClr val="773F9B"/>
                </a:solidFill>
                <a:latin typeface="Verdana"/>
                <a:ea typeface="Verdana"/>
                <a:cs typeface="Verdana"/>
                <a:sym typeface="Verdana"/>
              </a:rPr>
              <a:t>partecipazione periodica alle sedute con il logopedista </a:t>
            </a:r>
            <a:r>
              <a:rPr sz="2200" dirty="0">
                <a:solidFill>
                  <a:srgbClr val="002452"/>
                </a:solidFill>
                <a:latin typeface="Verdana"/>
                <a:ea typeface="Verdana"/>
                <a:cs typeface="Verdana"/>
                <a:sym typeface="Verdana"/>
              </a:rPr>
              <a:t>per apprendere metodologie, tecniche e strumenti didattici appropriati da riproporre a scuola e da condividere con i docenti, in particolare nei primi anni di scuola, affinché il percorso riabilitativo e scolastico possano integrarsi in modo efficace.</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Shape 109"/>
          <p:cNvSpPr/>
          <p:nvPr/>
        </p:nvSpPr>
        <p:spPr>
          <a:xfrm>
            <a:off x="1270000" y="4140199"/>
            <a:ext cx="10464800" cy="9398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defRPr sz="1800"/>
            </a:pPr>
            <a:r>
              <a:rPr sz="2700" b="1" i="1">
                <a:solidFill>
                  <a:srgbClr val="002452"/>
                </a:solidFill>
                <a:latin typeface="Verdana"/>
                <a:ea typeface="Verdana"/>
                <a:cs typeface="Verdana"/>
                <a:sym typeface="Verdana"/>
              </a:rPr>
              <a:t>E L’ASSISTENTE ALLA COMUNICAZIONE?</a:t>
            </a:r>
          </a:p>
          <a:p>
            <a:pPr lvl="0">
              <a:defRPr sz="1800"/>
            </a:pPr>
            <a:r>
              <a:rPr sz="2700" b="1" i="1">
                <a:solidFill>
                  <a:srgbClr val="002452"/>
                </a:solidFill>
                <a:latin typeface="Verdana"/>
                <a:ea typeface="Verdana"/>
                <a:cs typeface="Verdana"/>
                <a:sym typeface="Verdana"/>
              </a:rPr>
              <a:t>PRATICAMENTE COSA FA?</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Shape 113"/>
          <p:cNvSpPr/>
          <p:nvPr/>
        </p:nvSpPr>
        <p:spPr>
          <a:xfrm>
            <a:off x="0" y="2216149"/>
            <a:ext cx="12966208" cy="53213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p>
            <a:pPr lvl="0">
              <a:defRPr sz="1800"/>
            </a:pPr>
            <a:r>
              <a:rPr sz="2700" b="1" i="1">
                <a:solidFill>
                  <a:srgbClr val="002452"/>
                </a:solidFill>
                <a:latin typeface="Verdana"/>
                <a:ea typeface="Verdana"/>
                <a:cs typeface="Verdana"/>
                <a:sym typeface="Verdana"/>
              </a:rPr>
              <a:t>AREA DIDATTICA</a:t>
            </a:r>
          </a:p>
          <a:p>
            <a:pPr lvl="0">
              <a:defRPr sz="1800"/>
            </a:pPr>
            <a:r>
              <a:rPr sz="2700">
                <a:solidFill>
                  <a:srgbClr val="002452"/>
                </a:solidFill>
                <a:latin typeface="Verdana"/>
                <a:ea typeface="Verdana"/>
                <a:cs typeface="Verdana"/>
                <a:sym typeface="Verdana"/>
              </a:rPr>
              <a:t> </a:t>
            </a:r>
          </a:p>
          <a:p>
            <a:pPr lvl="0" algn="l">
              <a:defRPr sz="1800"/>
            </a:pPr>
            <a:r>
              <a:rPr sz="2700">
                <a:solidFill>
                  <a:srgbClr val="002452"/>
                </a:solidFill>
                <a:latin typeface="Verdana"/>
                <a:ea typeface="Verdana"/>
                <a:cs typeface="Verdana"/>
                <a:sym typeface="Verdana"/>
              </a:rPr>
              <a:t>		•  PROGRAMMAZIONE </a:t>
            </a:r>
            <a:br>
              <a:rPr sz="2700">
                <a:solidFill>
                  <a:srgbClr val="002452"/>
                </a:solidFill>
                <a:latin typeface="Verdana"/>
                <a:ea typeface="Verdana"/>
                <a:cs typeface="Verdana"/>
                <a:sym typeface="Verdana"/>
              </a:rPr>
            </a:br>
            <a:endParaRPr sz="2700">
              <a:solidFill>
                <a:srgbClr val="002452"/>
              </a:solidFill>
              <a:latin typeface="Verdana"/>
              <a:ea typeface="Verdana"/>
              <a:cs typeface="Verdana"/>
              <a:sym typeface="Verdana"/>
            </a:endParaRPr>
          </a:p>
          <a:p>
            <a:pPr lvl="0" algn="l">
              <a:defRPr sz="1800"/>
            </a:pPr>
            <a:r>
              <a:rPr sz="2700">
                <a:solidFill>
                  <a:srgbClr val="002452"/>
                </a:solidFill>
                <a:latin typeface="Verdana"/>
                <a:ea typeface="Verdana"/>
                <a:cs typeface="Verdana"/>
                <a:sym typeface="Verdana"/>
              </a:rPr>
              <a:t>		•  VALUTAZIONE E ACQUISIZIONE DI UNA METODOLOGIA </a:t>
            </a:r>
            <a:br>
              <a:rPr sz="2700">
                <a:solidFill>
                  <a:srgbClr val="002452"/>
                </a:solidFill>
                <a:latin typeface="Verdana"/>
                <a:ea typeface="Verdana"/>
                <a:cs typeface="Verdana"/>
                <a:sym typeface="Verdana"/>
              </a:rPr>
            </a:br>
            <a:endParaRPr sz="2700">
              <a:solidFill>
                <a:srgbClr val="002452"/>
              </a:solidFill>
              <a:latin typeface="Verdana"/>
              <a:ea typeface="Verdana"/>
              <a:cs typeface="Verdana"/>
              <a:sym typeface="Verdana"/>
            </a:endParaRPr>
          </a:p>
          <a:p>
            <a:pPr lvl="0" algn="l">
              <a:defRPr sz="1800"/>
            </a:pPr>
            <a:r>
              <a:rPr sz="2700">
                <a:solidFill>
                  <a:srgbClr val="002452"/>
                </a:solidFill>
                <a:latin typeface="Verdana"/>
                <a:ea typeface="Verdana"/>
                <a:cs typeface="Verdana"/>
                <a:sym typeface="Verdana"/>
              </a:rPr>
              <a:t>		•  DIAGNOSI FUNZIONALE, PEI, GLH</a:t>
            </a:r>
          </a:p>
          <a:p>
            <a:pPr marL="1666875" lvl="3" indent="-333375" algn="l">
              <a:buSzPct val="75000"/>
              <a:buChar char="•"/>
              <a:defRPr sz="1800"/>
            </a:pPr>
            <a:endParaRPr sz="2700">
              <a:solidFill>
                <a:srgbClr val="002452"/>
              </a:solidFill>
              <a:latin typeface="Verdana"/>
              <a:ea typeface="Verdana"/>
              <a:cs typeface="Verdana"/>
              <a:sym typeface="Verdana"/>
            </a:endParaRPr>
          </a:p>
          <a:p>
            <a:pPr marL="1666875" lvl="3" indent="-333375" algn="l">
              <a:buSzPct val="75000"/>
              <a:buChar char="•"/>
              <a:defRPr sz="1800"/>
            </a:pPr>
            <a:r>
              <a:rPr sz="2700">
                <a:solidFill>
                  <a:srgbClr val="002452"/>
                </a:solidFill>
                <a:latin typeface="Verdana"/>
                <a:ea typeface="Verdana"/>
                <a:cs typeface="Verdana"/>
                <a:sym typeface="Verdana"/>
              </a:rPr>
              <a:t>FAVORIRE L’APPRENDIMENTO CONSIDERANDO QUANTO SOPRA DETTO</a:t>
            </a:r>
            <a:br>
              <a:rPr sz="2700">
                <a:solidFill>
                  <a:srgbClr val="002452"/>
                </a:solidFill>
                <a:latin typeface="Verdana"/>
                <a:ea typeface="Verdana"/>
                <a:cs typeface="Verdana"/>
                <a:sym typeface="Verdana"/>
              </a:rPr>
            </a:br>
            <a:endParaRPr sz="2700">
              <a:solidFill>
                <a:srgbClr val="002452"/>
              </a:solidFill>
              <a:latin typeface="Verdana"/>
              <a:ea typeface="Verdana"/>
              <a:cs typeface="Verdana"/>
              <a:sym typeface="Verdana"/>
            </a:endParaRPr>
          </a:p>
          <a:p>
            <a:pPr lvl="0" algn="l">
              <a:defRPr sz="1800"/>
            </a:pPr>
            <a:r>
              <a:rPr sz="2700">
                <a:solidFill>
                  <a:srgbClr val="002452"/>
                </a:solidFill>
                <a:latin typeface="Verdana"/>
                <a:ea typeface="Verdana"/>
                <a:cs typeface="Verdana"/>
                <a:sym typeface="Verdana"/>
              </a:rPr>
              <a:t>		</a:t>
            </a:r>
            <a:endParaRPr sz="1200">
              <a:latin typeface="Verdana"/>
              <a:ea typeface="Verdana"/>
              <a:cs typeface="Verdana"/>
              <a:sym typeface="Verdana"/>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prima linea…</a:t>
            </a:r>
            <a:endParaRPr lang="it-IT" dirty="0"/>
          </a:p>
        </p:txBody>
      </p:sp>
      <p:sp>
        <p:nvSpPr>
          <p:cNvPr id="3" name="Segnaposto contenuto 2"/>
          <p:cNvSpPr>
            <a:spLocks noGrp="1"/>
          </p:cNvSpPr>
          <p:nvPr>
            <p:ph idx="1"/>
          </p:nvPr>
        </p:nvSpPr>
        <p:spPr/>
        <p:txBody>
          <a:bodyPr anchor="ctr"/>
          <a:lstStyle/>
          <a:p>
            <a:pPr marL="0" indent="0">
              <a:buNone/>
            </a:pPr>
            <a:r>
              <a:rPr lang="it-IT" dirty="0" smtClean="0"/>
              <a:t>La responsabilità educativa ricade su TUTTO il corpo docente: l’alunno con disabilità sensoriale non è “affare” dell’insegnante i sostegno.</a:t>
            </a:r>
          </a:p>
          <a:p>
            <a:pPr marL="0" indent="0">
              <a:buNone/>
            </a:pPr>
            <a:r>
              <a:rPr lang="it-IT" dirty="0" smtClean="0"/>
              <a:t>Tutto il corpo docente è coinvolto nella programmazione e nell’educazione dello studente.</a:t>
            </a:r>
          </a:p>
          <a:p>
            <a:pPr marL="0" indent="0">
              <a:buNone/>
            </a:pPr>
            <a:r>
              <a:rPr lang="it-IT" dirty="0" smtClean="0"/>
              <a:t>Nessuno escluso!</a:t>
            </a:r>
            <a:endParaRPr lang="it-IT" dirty="0"/>
          </a:p>
        </p:txBody>
      </p:sp>
    </p:spTree>
    <p:extLst>
      <p:ext uri="{BB962C8B-B14F-4D97-AF65-F5344CB8AC3E}">
        <p14:creationId xmlns:p14="http://schemas.microsoft.com/office/powerpoint/2010/main" val="6159700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Shape 115"/>
          <p:cNvSpPr>
            <a:spLocks noGrp="1"/>
          </p:cNvSpPr>
          <p:nvPr>
            <p:ph type="title"/>
          </p:nvPr>
        </p:nvSpPr>
        <p:spPr>
          <a:xfrm>
            <a:off x="845312" y="1071692"/>
            <a:ext cx="11314176" cy="1384637"/>
          </a:xfrm>
          <a:prstGeom prst="rect">
            <a:avLst/>
          </a:prstGeom>
        </p:spPr>
        <p:txBody>
          <a:bodyPr/>
          <a:lstStyle>
            <a:lvl1pPr>
              <a:defRPr sz="2700" b="1" i="1">
                <a:solidFill>
                  <a:srgbClr val="002452"/>
                </a:solidFill>
                <a:latin typeface="Verdana"/>
                <a:ea typeface="Verdana"/>
                <a:cs typeface="Verdana"/>
                <a:sym typeface="Verdana"/>
              </a:defRPr>
            </a:lvl1pPr>
          </a:lstStyle>
          <a:p>
            <a:pPr lvl="0" algn="r">
              <a:defRPr sz="1800" b="0" i="0">
                <a:solidFill>
                  <a:srgbClr val="000000"/>
                </a:solidFill>
              </a:defRPr>
            </a:pPr>
            <a:r>
              <a:rPr sz="2700" b="1" i="1">
                <a:solidFill>
                  <a:srgbClr val="002452"/>
                </a:solidFill>
              </a:rPr>
              <a:t>AREA LINGUISTICA</a:t>
            </a:r>
          </a:p>
        </p:txBody>
      </p:sp>
      <p:sp>
        <p:nvSpPr>
          <p:cNvPr id="116" name="Shape 116"/>
          <p:cNvSpPr>
            <a:spLocks noGrp="1"/>
          </p:cNvSpPr>
          <p:nvPr>
            <p:ph type="body" sz="half" idx="2"/>
          </p:nvPr>
        </p:nvSpPr>
        <p:spPr>
          <a:xfrm>
            <a:off x="975360" y="2743200"/>
            <a:ext cx="11054080" cy="4339447"/>
          </a:xfrm>
          <a:prstGeom prst="rect">
            <a:avLst/>
          </a:prstGeom>
        </p:spPr>
        <p:txBody>
          <a:bodyPr>
            <a:normAutofit/>
          </a:bodyPr>
          <a:lstStyle/>
          <a:p>
            <a:pPr lvl="0">
              <a:defRPr sz="1800"/>
            </a:pPr>
            <a:r>
              <a:rPr sz="2700" dirty="0">
                <a:solidFill>
                  <a:srgbClr val="002452"/>
                </a:solidFill>
                <a:latin typeface="Verdana"/>
                <a:ea typeface="Verdana"/>
                <a:cs typeface="Verdana"/>
                <a:sym typeface="Verdana"/>
              </a:rPr>
              <a:t>Aumenta l’accessibilità del linguaggio nei contesti educativi</a:t>
            </a:r>
          </a:p>
          <a:p>
            <a:pPr lvl="0">
              <a:defRPr sz="1800"/>
            </a:pPr>
            <a:r>
              <a:rPr sz="2700" dirty="0">
                <a:solidFill>
                  <a:srgbClr val="002452"/>
                </a:solidFill>
                <a:latin typeface="Verdana"/>
                <a:ea typeface="Verdana"/>
                <a:cs typeface="Verdana"/>
                <a:sym typeface="Verdana"/>
              </a:rPr>
              <a:t>Permette l’esposizione dell’alunno ad input linguistici adeguati</a:t>
            </a:r>
          </a:p>
          <a:p>
            <a:pPr lvl="0">
              <a:defRPr sz="1800"/>
            </a:pPr>
            <a:r>
              <a:rPr sz="2700" dirty="0">
                <a:solidFill>
                  <a:srgbClr val="002452"/>
                </a:solidFill>
                <a:latin typeface="Verdana"/>
                <a:ea typeface="Verdana"/>
                <a:cs typeface="Verdana"/>
                <a:sym typeface="Verdana"/>
              </a:rPr>
              <a:t>Garantisce lo sviluppo linguistico anche attraverso l’interazione in classe</a:t>
            </a:r>
          </a:p>
          <a:p>
            <a:pPr lvl="0">
              <a:defRPr sz="1800"/>
            </a:pPr>
            <a:r>
              <a:rPr sz="2700" dirty="0">
                <a:solidFill>
                  <a:srgbClr val="002452"/>
                </a:solidFill>
                <a:latin typeface="Verdana"/>
                <a:ea typeface="Verdana"/>
                <a:cs typeface="Verdana"/>
                <a:sym typeface="Verdana"/>
              </a:rPr>
              <a:t>Agevola il mantenimento del contatto visivo tra alunni e insegnati (NB: senza contatto visivo non ci può essere apprendimento!)</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a:spLocks noGrp="1"/>
          </p:cNvSpPr>
          <p:nvPr>
            <p:ph type="title"/>
          </p:nvPr>
        </p:nvSpPr>
        <p:spPr>
          <a:xfrm>
            <a:off x="845312" y="466165"/>
            <a:ext cx="11314176" cy="1595718"/>
          </a:xfrm>
          <a:prstGeom prst="rect">
            <a:avLst/>
          </a:prstGeom>
        </p:spPr>
        <p:txBody>
          <a:bodyPr/>
          <a:lstStyle>
            <a:lvl1pPr>
              <a:defRPr sz="2700" b="1" i="1">
                <a:solidFill>
                  <a:srgbClr val="002452"/>
                </a:solidFill>
                <a:latin typeface="Verdana"/>
                <a:ea typeface="Verdana"/>
                <a:cs typeface="Verdana"/>
                <a:sym typeface="Verdana"/>
              </a:defRPr>
            </a:lvl1pPr>
          </a:lstStyle>
          <a:p>
            <a:pPr lvl="0" algn="r">
              <a:defRPr sz="1800" b="0" i="0">
                <a:solidFill>
                  <a:srgbClr val="000000"/>
                </a:solidFill>
              </a:defRPr>
            </a:pPr>
            <a:r>
              <a:rPr sz="2700" b="1" i="1">
                <a:solidFill>
                  <a:srgbClr val="002452"/>
                </a:solidFill>
              </a:rPr>
              <a:t>Area relazionale</a:t>
            </a:r>
          </a:p>
        </p:txBody>
      </p:sp>
      <p:sp>
        <p:nvSpPr>
          <p:cNvPr id="119" name="Shape 119"/>
          <p:cNvSpPr>
            <a:spLocks noGrp="1"/>
          </p:cNvSpPr>
          <p:nvPr>
            <p:ph type="body" sz="half" idx="2"/>
          </p:nvPr>
        </p:nvSpPr>
        <p:spPr>
          <a:xfrm>
            <a:off x="952500" y="1858433"/>
            <a:ext cx="11099800" cy="6286501"/>
          </a:xfrm>
          <a:prstGeom prst="rect">
            <a:avLst/>
          </a:prstGeom>
        </p:spPr>
        <p:txBody>
          <a:bodyPr/>
          <a:lstStyle/>
          <a:p>
            <a:pPr lvl="0">
              <a:defRPr sz="1800"/>
            </a:pPr>
            <a:r>
              <a:rPr sz="2700" dirty="0">
                <a:solidFill>
                  <a:srgbClr val="002452"/>
                </a:solidFill>
                <a:latin typeface="Verdana"/>
                <a:ea typeface="Verdana"/>
                <a:cs typeface="Verdana"/>
                <a:sym typeface="Verdana"/>
              </a:rPr>
              <a:t>FAVORISCE LA RELAZIONE TRA PARI</a:t>
            </a:r>
          </a:p>
          <a:p>
            <a:pPr lvl="0">
              <a:defRPr sz="1800"/>
            </a:pPr>
            <a:r>
              <a:rPr sz="2700" dirty="0" smtClean="0">
                <a:solidFill>
                  <a:srgbClr val="002452"/>
                </a:solidFill>
                <a:latin typeface="Verdana"/>
                <a:ea typeface="Verdana"/>
                <a:cs typeface="Verdana"/>
                <a:sym typeface="Verdana"/>
              </a:rPr>
              <a:t>gesti</a:t>
            </a:r>
            <a:r>
              <a:rPr lang="it-IT" sz="2700" dirty="0" err="1" smtClean="0">
                <a:solidFill>
                  <a:srgbClr val="002452"/>
                </a:solidFill>
                <a:latin typeface="Verdana"/>
                <a:ea typeface="Verdana"/>
                <a:cs typeface="Verdana"/>
                <a:sym typeface="Verdana"/>
              </a:rPr>
              <a:t>sce</a:t>
            </a:r>
            <a:r>
              <a:rPr sz="2700" dirty="0" smtClean="0">
                <a:solidFill>
                  <a:srgbClr val="002452"/>
                </a:solidFill>
                <a:latin typeface="Verdana"/>
                <a:ea typeface="Verdana"/>
                <a:cs typeface="Verdana"/>
                <a:sym typeface="Verdana"/>
              </a:rPr>
              <a:t> </a:t>
            </a:r>
            <a:r>
              <a:rPr sz="2700" dirty="0">
                <a:solidFill>
                  <a:srgbClr val="002452"/>
                </a:solidFill>
                <a:latin typeface="Verdana"/>
                <a:ea typeface="Verdana"/>
                <a:cs typeface="Verdana"/>
                <a:sym typeface="Verdana"/>
              </a:rPr>
              <a:t>la relazione tra pari (“maestra perché quando parli con Maria usi le mani?”; “Maestra ma perché Maria ha una brutta voce?”; “Maestra vedi, Maria ci sente!”….)</a:t>
            </a:r>
          </a:p>
          <a:p>
            <a:pPr lvl="0">
              <a:defRPr sz="1800"/>
            </a:pPr>
            <a:r>
              <a:rPr sz="2700" dirty="0">
                <a:solidFill>
                  <a:srgbClr val="002452"/>
                </a:solidFill>
                <a:latin typeface="Verdana"/>
                <a:ea typeface="Verdana"/>
                <a:cs typeface="Verdana"/>
                <a:sym typeface="Verdana"/>
              </a:rPr>
              <a:t>FAVORISCE LA RELAZIONE CON I DOCENTI ED IL PERSONALE SCOLASTICO</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solidFill>
                  <a:schemeClr val="accent5">
                    <a:lumMod val="50000"/>
                  </a:schemeClr>
                </a:solidFill>
              </a:rPr>
              <a:t>L’INTERPRETE LIS</a:t>
            </a:r>
            <a:endParaRPr lang="it-IT" dirty="0">
              <a:solidFill>
                <a:schemeClr val="accent5">
                  <a:lumMod val="50000"/>
                </a:schemeClr>
              </a:solidFill>
            </a:endParaRPr>
          </a:p>
        </p:txBody>
      </p:sp>
      <p:sp>
        <p:nvSpPr>
          <p:cNvPr id="3" name="Sottotitolo 2"/>
          <p:cNvSpPr>
            <a:spLocks noGrp="1"/>
          </p:cNvSpPr>
          <p:nvPr>
            <p:ph type="subTitle" idx="1"/>
          </p:nvPr>
        </p:nvSpPr>
        <p:spPr/>
        <p:txBody>
          <a:bodyPr/>
          <a:lstStyle/>
          <a:p>
            <a:endParaRPr lang="it-IT" dirty="0"/>
          </a:p>
          <a:p>
            <a:endParaRPr lang="it-IT" dirty="0"/>
          </a:p>
        </p:txBody>
      </p:sp>
    </p:spTree>
    <p:extLst>
      <p:ext uri="{BB962C8B-B14F-4D97-AF65-F5344CB8AC3E}">
        <p14:creationId xmlns:p14="http://schemas.microsoft.com/office/powerpoint/2010/main" val="16877895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5">
                    <a:lumMod val="50000"/>
                  </a:schemeClr>
                </a:solidFill>
                <a:latin typeface="Verdana" charset="0"/>
                <a:ea typeface="Verdana" charset="0"/>
                <a:cs typeface="Verdana" charset="0"/>
              </a:rPr>
              <a:t>RIFERIMENTI NORMATIVI</a:t>
            </a:r>
            <a:endParaRPr lang="it-IT" dirty="0">
              <a:solidFill>
                <a:schemeClr val="accent5">
                  <a:lumMod val="50000"/>
                </a:schemeClr>
              </a:solidFill>
              <a:latin typeface="Verdana" charset="0"/>
              <a:ea typeface="Verdana" charset="0"/>
              <a:cs typeface="Verdana" charset="0"/>
            </a:endParaRPr>
          </a:p>
        </p:txBody>
      </p:sp>
      <p:sp>
        <p:nvSpPr>
          <p:cNvPr id="3" name="Segnaposto contenuto 2"/>
          <p:cNvSpPr>
            <a:spLocks noGrp="1"/>
          </p:cNvSpPr>
          <p:nvPr>
            <p:ph idx="1"/>
          </p:nvPr>
        </p:nvSpPr>
        <p:spPr/>
        <p:txBody>
          <a:bodyPr/>
          <a:lstStyle/>
          <a:p>
            <a:r>
              <a:rPr lang="it-IT" dirty="0" smtClean="0">
                <a:solidFill>
                  <a:schemeClr val="accent5">
                    <a:lumMod val="50000"/>
                  </a:schemeClr>
                </a:solidFill>
                <a:latin typeface="Verdana" charset="0"/>
                <a:ea typeface="Verdana" charset="0"/>
                <a:cs typeface="Verdana" charset="0"/>
              </a:rPr>
              <a:t>Legge notarile n. 89 del 16 febbraio 1913 art. 56 e 57</a:t>
            </a:r>
          </a:p>
          <a:p>
            <a:r>
              <a:rPr lang="it-IT" dirty="0">
                <a:solidFill>
                  <a:schemeClr val="accent5">
                    <a:lumMod val="50000"/>
                  </a:schemeClr>
                </a:solidFill>
                <a:latin typeface="Verdana" charset="0"/>
                <a:ea typeface="Verdana" charset="0"/>
                <a:cs typeface="Verdana" charset="0"/>
              </a:rPr>
              <a:t>L. 308/1958 art 7</a:t>
            </a:r>
          </a:p>
          <a:p>
            <a:r>
              <a:rPr lang="it-IT" dirty="0" smtClean="0">
                <a:solidFill>
                  <a:schemeClr val="accent5">
                    <a:lumMod val="50000"/>
                  </a:schemeClr>
                </a:solidFill>
                <a:latin typeface="Verdana" charset="0"/>
                <a:ea typeface="Verdana" charset="0"/>
                <a:cs typeface="Verdana" charset="0"/>
              </a:rPr>
              <a:t>L.104/1992 art 9, 13 e 25</a:t>
            </a:r>
          </a:p>
          <a:p>
            <a:r>
              <a:rPr lang="it-IT" dirty="0">
                <a:solidFill>
                  <a:schemeClr val="accent5">
                    <a:lumMod val="50000"/>
                  </a:schemeClr>
                </a:solidFill>
                <a:latin typeface="Verdana" charset="0"/>
                <a:ea typeface="Verdana" charset="0"/>
                <a:cs typeface="Verdana" charset="0"/>
              </a:rPr>
              <a:t>Circ. 28-11-2000 n. </a:t>
            </a:r>
            <a:r>
              <a:rPr lang="it-IT" dirty="0" smtClean="0">
                <a:solidFill>
                  <a:schemeClr val="accent5">
                    <a:lumMod val="50000"/>
                  </a:schemeClr>
                </a:solidFill>
                <a:latin typeface="Verdana" charset="0"/>
                <a:ea typeface="Verdana" charset="0"/>
                <a:cs typeface="Verdana" charset="0"/>
              </a:rPr>
              <a:t>A28/2000/Motorizzazione civile</a:t>
            </a:r>
            <a:endParaRPr lang="it-IT" dirty="0">
              <a:solidFill>
                <a:schemeClr val="accent5">
                  <a:lumMod val="50000"/>
                </a:schemeClr>
              </a:solidFill>
              <a:latin typeface="Verdana" charset="0"/>
              <a:ea typeface="Verdana" charset="0"/>
              <a:cs typeface="Verdana" charset="0"/>
            </a:endParaRPr>
          </a:p>
          <a:p>
            <a:r>
              <a:rPr lang="it-IT" dirty="0" smtClean="0">
                <a:solidFill>
                  <a:schemeClr val="accent5">
                    <a:lumMod val="50000"/>
                  </a:schemeClr>
                </a:solidFill>
                <a:latin typeface="Verdana" charset="0"/>
                <a:ea typeface="Verdana" charset="0"/>
                <a:cs typeface="Verdana" charset="0"/>
              </a:rPr>
              <a:t>L. 4 /2013</a:t>
            </a:r>
          </a:p>
          <a:p>
            <a:r>
              <a:rPr lang="it-IT" dirty="0" smtClean="0">
                <a:solidFill>
                  <a:schemeClr val="accent5">
                    <a:lumMod val="50000"/>
                  </a:schemeClr>
                </a:solidFill>
                <a:latin typeface="Verdana" charset="0"/>
                <a:ea typeface="Verdana" charset="0"/>
                <a:cs typeface="Verdana" charset="0"/>
              </a:rPr>
              <a:t>Convenzione ONU 13 dicembre 2006</a:t>
            </a:r>
          </a:p>
          <a:p>
            <a:endParaRPr lang="it-IT" dirty="0" smtClean="0">
              <a:solidFill>
                <a:schemeClr val="accent5">
                  <a:lumMod val="50000"/>
                </a:schemeClr>
              </a:solidFill>
            </a:endParaRPr>
          </a:p>
          <a:p>
            <a:endParaRPr lang="it-IT" dirty="0">
              <a:solidFill>
                <a:schemeClr val="accent5">
                  <a:lumMod val="50000"/>
                </a:schemeClr>
              </a:solidFill>
            </a:endParaRPr>
          </a:p>
        </p:txBody>
      </p:sp>
    </p:spTree>
    <p:extLst>
      <p:ext uri="{BB962C8B-B14F-4D97-AF65-F5344CB8AC3E}">
        <p14:creationId xmlns:p14="http://schemas.microsoft.com/office/powerpoint/2010/main" val="5674232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a:bodyPr>
          <a:lstStyle/>
          <a:p>
            <a:r>
              <a:rPr lang="it-IT" dirty="0">
                <a:solidFill>
                  <a:schemeClr val="accent5">
                    <a:lumMod val="50000"/>
                  </a:schemeClr>
                </a:solidFill>
                <a:latin typeface="Verdana" charset="0"/>
                <a:ea typeface="Verdana" charset="0"/>
                <a:cs typeface="Verdana" charset="0"/>
              </a:rPr>
              <a:t>Legge notarile n. 89 del 16 febbraio 1913 </a:t>
            </a:r>
          </a:p>
        </p:txBody>
      </p:sp>
      <p:sp>
        <p:nvSpPr>
          <p:cNvPr id="6" name="Segnaposto contenuto 5"/>
          <p:cNvSpPr>
            <a:spLocks noGrp="1"/>
          </p:cNvSpPr>
          <p:nvPr>
            <p:ph idx="1"/>
          </p:nvPr>
        </p:nvSpPr>
        <p:spPr>
          <a:xfrm>
            <a:off x="1137920" y="3462527"/>
            <a:ext cx="10728960" cy="5637930"/>
          </a:xfrm>
        </p:spPr>
        <p:txBody>
          <a:bodyPr>
            <a:noAutofit/>
          </a:bodyPr>
          <a:lstStyle/>
          <a:p>
            <a:r>
              <a:rPr lang="it-IT" sz="1387" b="1" dirty="0">
                <a:solidFill>
                  <a:schemeClr val="accent5">
                    <a:lumMod val="50000"/>
                  </a:schemeClr>
                </a:solidFill>
                <a:latin typeface="Verdana" charset="0"/>
                <a:ea typeface="Verdana" charset="0"/>
                <a:cs typeface="Verdana" charset="0"/>
              </a:rPr>
              <a:t>ART.56 </a:t>
            </a:r>
          </a:p>
          <a:p>
            <a:r>
              <a:rPr lang="it-IT" sz="1600" dirty="0">
                <a:solidFill>
                  <a:schemeClr val="accent5">
                    <a:lumMod val="50000"/>
                  </a:schemeClr>
                </a:solidFill>
                <a:latin typeface="Verdana" charset="0"/>
                <a:ea typeface="Verdana" charset="0"/>
                <a:cs typeface="Verdana" charset="0"/>
              </a:rPr>
              <a:t>Se alcuna delle parti è interamente priva dell'udito, essa deve leggere l'atto e di ciò si farà menzione nel medesimo. </a:t>
            </a:r>
          </a:p>
          <a:p>
            <a:r>
              <a:rPr lang="it-IT" sz="1600" dirty="0">
                <a:solidFill>
                  <a:schemeClr val="accent5">
                    <a:lumMod val="50000"/>
                  </a:schemeClr>
                </a:solidFill>
                <a:latin typeface="Verdana" charset="0"/>
                <a:ea typeface="Verdana" charset="0"/>
                <a:cs typeface="Verdana" charset="0"/>
              </a:rPr>
              <a:t>Ove il sordo non sappia leggere, deve intervenire all'atto un interprete, che sarà nominato dal Presidente del Tribunale tra le persone abituate a trattare con esso e che sappia farsi intendere dal medesimo con segni e gesti. </a:t>
            </a:r>
          </a:p>
          <a:p>
            <a:r>
              <a:rPr lang="it-IT" sz="1600" dirty="0">
                <a:solidFill>
                  <a:schemeClr val="accent5">
                    <a:lumMod val="50000"/>
                  </a:schemeClr>
                </a:solidFill>
                <a:latin typeface="Verdana" charset="0"/>
                <a:ea typeface="Verdana" charset="0"/>
                <a:cs typeface="Verdana" charset="0"/>
              </a:rPr>
              <a:t>L'interprete deve avere i requisiti necessari per essere testimone, e prestare giuramento, giusta il primo capoverso dell'art. 55, può̀ essere scelto fra i parenti e gli affini del sordo, e non può adempiere ad un tempo l'ufficio di testimone o di </a:t>
            </a:r>
            <a:r>
              <a:rPr lang="it-IT" sz="1600" dirty="0" err="1">
                <a:solidFill>
                  <a:schemeClr val="accent5">
                    <a:lumMod val="50000"/>
                  </a:schemeClr>
                </a:solidFill>
                <a:latin typeface="Verdana" charset="0"/>
                <a:ea typeface="Verdana" charset="0"/>
                <a:cs typeface="Verdana" charset="0"/>
              </a:rPr>
              <a:t>fidefaciente</a:t>
            </a:r>
            <a:r>
              <a:rPr lang="it-IT" sz="1600" dirty="0">
                <a:solidFill>
                  <a:schemeClr val="accent5">
                    <a:lumMod val="50000"/>
                  </a:schemeClr>
                </a:solidFill>
                <a:latin typeface="Verdana" charset="0"/>
                <a:ea typeface="Verdana" charset="0"/>
                <a:cs typeface="Verdana" charset="0"/>
              </a:rPr>
              <a:t>. Egli deve sottoscrivere l'atto, secondo il disposto dei numeri 10 e 12 dell'articolo 51. </a:t>
            </a:r>
          </a:p>
          <a:p>
            <a:r>
              <a:rPr lang="it-IT" sz="1600" b="1" dirty="0">
                <a:solidFill>
                  <a:schemeClr val="accent5">
                    <a:lumMod val="50000"/>
                  </a:schemeClr>
                </a:solidFill>
                <a:latin typeface="Verdana" charset="0"/>
                <a:ea typeface="Verdana" charset="0"/>
                <a:cs typeface="Verdana" charset="0"/>
              </a:rPr>
              <a:t>ART.57 </a:t>
            </a:r>
          </a:p>
          <a:p>
            <a:r>
              <a:rPr lang="it-IT" sz="1600" dirty="0">
                <a:solidFill>
                  <a:schemeClr val="accent5">
                    <a:lumMod val="50000"/>
                  </a:schemeClr>
                </a:solidFill>
                <a:latin typeface="Verdana" charset="0"/>
                <a:ea typeface="Verdana" charset="0"/>
                <a:cs typeface="Verdana" charset="0"/>
              </a:rPr>
              <a:t>Se alcuna delle parti sia un muto o un sordomuto, oltre l'intervento dell'interprete prescritto nell'articolo precedente, si osserveranno le seguenti norme: </a:t>
            </a:r>
          </a:p>
          <a:p>
            <a:r>
              <a:rPr lang="it-IT" sz="1600" dirty="0">
                <a:solidFill>
                  <a:schemeClr val="accent5">
                    <a:lumMod val="50000"/>
                  </a:schemeClr>
                </a:solidFill>
                <a:latin typeface="Verdana" charset="0"/>
                <a:ea typeface="Verdana" charset="0"/>
                <a:cs typeface="Verdana" charset="0"/>
              </a:rPr>
              <a:t>il muto o sordomuto, che sappia leggere e scrivere, deve egli stesso leggere l'atto e scrivere alla fine del medesimo, prima delle sottoscrizioni, che lo ha letto e riconosciuto conforme alla sua volontà; </a:t>
            </a:r>
          </a:p>
          <a:p>
            <a:r>
              <a:rPr lang="it-IT" sz="1600" dirty="0">
                <a:solidFill>
                  <a:schemeClr val="accent5">
                    <a:lumMod val="50000"/>
                  </a:schemeClr>
                </a:solidFill>
                <a:latin typeface="Verdana" charset="0"/>
                <a:ea typeface="Verdana" charset="0"/>
                <a:cs typeface="Verdana" charset="0"/>
              </a:rPr>
              <a:t>se non sappia o non possa leggere e scrivere, sarà necessario che il linguaggio a segni del medesimo, sia inteso anche da uno dei testimoni, o che altrimenti intervenga all'atto un secondo interprete giusta le norme stabilite nei due capoversi dell'articolo precedente. </a:t>
            </a:r>
          </a:p>
          <a:p>
            <a:endParaRPr lang="it-IT" sz="1600" dirty="0">
              <a:solidFill>
                <a:schemeClr val="accent5">
                  <a:lumMod val="50000"/>
                </a:schemeClr>
              </a:solidFill>
              <a:latin typeface="Verdana" charset="0"/>
              <a:ea typeface="Verdana" charset="0"/>
              <a:cs typeface="Verdana" charset="0"/>
            </a:endParaRPr>
          </a:p>
        </p:txBody>
      </p:sp>
    </p:spTree>
    <p:extLst>
      <p:ext uri="{BB962C8B-B14F-4D97-AF65-F5344CB8AC3E}">
        <p14:creationId xmlns:p14="http://schemas.microsoft.com/office/powerpoint/2010/main" val="18544305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440873" y="3074849"/>
            <a:ext cx="10184279" cy="4992136"/>
          </a:xfrm>
          <a:prstGeom prst="rect">
            <a:avLst/>
          </a:prstGeom>
        </p:spPr>
        <p:txBody>
          <a:bodyPr wrap="square" anchor="ctr">
            <a:spAutoFit/>
          </a:bodyPr>
          <a:lstStyle/>
          <a:p>
            <a:r>
              <a:rPr lang="it-IT" sz="3840" b="1" dirty="0">
                <a:solidFill>
                  <a:schemeClr val="accent5">
                    <a:lumMod val="50000"/>
                  </a:schemeClr>
                </a:solidFill>
                <a:latin typeface="Verdana" charset="0"/>
              </a:rPr>
              <a:t>   L. 308/1958 Art. 7</a:t>
            </a:r>
            <a:r>
              <a:rPr lang="it-IT" sz="3840" b="1" dirty="0" smtClean="0">
                <a:solidFill>
                  <a:schemeClr val="accent5">
                    <a:lumMod val="50000"/>
                  </a:schemeClr>
                </a:solidFill>
                <a:latin typeface="Verdana" charset="0"/>
              </a:rPr>
              <a:t>.</a:t>
            </a:r>
            <a:endParaRPr lang="it-IT" sz="3840" dirty="0">
              <a:solidFill>
                <a:schemeClr val="accent5">
                  <a:lumMod val="50000"/>
                </a:schemeClr>
              </a:solidFill>
              <a:latin typeface="Verdana" charset="0"/>
            </a:endParaRPr>
          </a:p>
          <a:p>
            <a:pPr algn="just"/>
            <a:r>
              <a:rPr lang="it-IT" sz="2800" dirty="0" smtClean="0">
                <a:solidFill>
                  <a:schemeClr val="accent5">
                    <a:lumMod val="50000"/>
                  </a:schemeClr>
                </a:solidFill>
                <a:latin typeface="Verdana" charset="0"/>
              </a:rPr>
              <a:t>Nei </a:t>
            </a:r>
            <a:r>
              <a:rPr lang="it-IT" sz="2800" dirty="0">
                <a:solidFill>
                  <a:schemeClr val="accent5">
                    <a:lumMod val="50000"/>
                  </a:schemeClr>
                </a:solidFill>
                <a:latin typeface="Verdana" charset="0"/>
              </a:rPr>
              <a:t>concorsi per l'ammissione alle varie carriere nelle Amministrazioni di cui all'art. 1, la minorazione del sordomutismo non costituisce motivo di esclusione del candidato, salvo la dichiarazione di idoneità di cui al primo capoverso dell'articolo precedente.</a:t>
            </a:r>
          </a:p>
          <a:p>
            <a:pPr algn="just"/>
            <a:r>
              <a:rPr lang="it-IT" sz="2800" dirty="0" smtClean="0">
                <a:solidFill>
                  <a:schemeClr val="accent5">
                    <a:lumMod val="50000"/>
                  </a:schemeClr>
                </a:solidFill>
                <a:latin typeface="Verdana" charset="0"/>
              </a:rPr>
              <a:t>Nello </a:t>
            </a:r>
            <a:r>
              <a:rPr lang="it-IT" sz="2800" dirty="0">
                <a:solidFill>
                  <a:schemeClr val="accent5">
                    <a:lumMod val="50000"/>
                  </a:schemeClr>
                </a:solidFill>
                <a:latin typeface="Verdana" charset="0"/>
              </a:rPr>
              <a:t>svolgimento degli esami orali per l'interrogazione del candidato sordomuto la Commissione degli esami è tenuta ad avvalersi di un esperto autorizzato dall'Ente nazionale per la protezione e l'assistenza dei sordomuti</a:t>
            </a:r>
            <a:r>
              <a:rPr lang="it-IT" sz="2800" dirty="0">
                <a:latin typeface="Verdana" charset="0"/>
              </a:rPr>
              <a:t>.</a:t>
            </a:r>
          </a:p>
        </p:txBody>
      </p:sp>
    </p:spTree>
    <p:extLst>
      <p:ext uri="{BB962C8B-B14F-4D97-AF65-F5344CB8AC3E}">
        <p14:creationId xmlns:p14="http://schemas.microsoft.com/office/powerpoint/2010/main" val="9842866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5">
                    <a:lumMod val="50000"/>
                  </a:schemeClr>
                </a:solidFill>
                <a:latin typeface="Verdana" charset="0"/>
                <a:ea typeface="Verdana" charset="0"/>
                <a:cs typeface="Verdana" charset="0"/>
              </a:rPr>
              <a:t>L. 104/92</a:t>
            </a:r>
            <a:endParaRPr lang="it-IT" dirty="0">
              <a:solidFill>
                <a:schemeClr val="accent5">
                  <a:lumMod val="50000"/>
                </a:schemeClr>
              </a:solidFill>
              <a:latin typeface="Verdana" charset="0"/>
              <a:ea typeface="Verdana" charset="0"/>
              <a:cs typeface="Verdana" charset="0"/>
            </a:endParaRPr>
          </a:p>
        </p:txBody>
      </p:sp>
      <p:sp>
        <p:nvSpPr>
          <p:cNvPr id="3" name="Segnaposto contenuto 2"/>
          <p:cNvSpPr>
            <a:spLocks noGrp="1"/>
          </p:cNvSpPr>
          <p:nvPr>
            <p:ph idx="1"/>
          </p:nvPr>
        </p:nvSpPr>
        <p:spPr/>
        <p:txBody>
          <a:bodyPr>
            <a:normAutofit fontScale="92500" lnSpcReduction="20000"/>
          </a:bodyPr>
          <a:lstStyle/>
          <a:p>
            <a:pPr algn="just"/>
            <a:r>
              <a:rPr lang="it-IT" b="1" dirty="0">
                <a:solidFill>
                  <a:schemeClr val="accent5">
                    <a:lumMod val="50000"/>
                  </a:schemeClr>
                </a:solidFill>
                <a:latin typeface="Verdana" charset="0"/>
                <a:ea typeface="Verdana" charset="0"/>
                <a:cs typeface="Verdana" charset="0"/>
              </a:rPr>
              <a:t>Art. 9</a:t>
            </a:r>
            <a:r>
              <a:rPr lang="it-IT" dirty="0">
                <a:solidFill>
                  <a:schemeClr val="accent5">
                    <a:lumMod val="50000"/>
                  </a:schemeClr>
                </a:solidFill>
                <a:latin typeface="Verdana" charset="0"/>
                <a:ea typeface="Verdana" charset="0"/>
                <a:cs typeface="Verdana" charset="0"/>
              </a:rPr>
              <a:t>. Servizio di aiuto personale 1. Il servizio di aiuto personale, che </a:t>
            </a:r>
            <a:r>
              <a:rPr lang="it-IT" dirty="0" smtClean="0">
                <a:solidFill>
                  <a:schemeClr val="accent5">
                    <a:lumMod val="50000"/>
                  </a:schemeClr>
                </a:solidFill>
                <a:latin typeface="Verdana" charset="0"/>
                <a:ea typeface="Verdana" charset="0"/>
                <a:cs typeface="Verdana" charset="0"/>
              </a:rPr>
              <a:t>può </a:t>
            </a:r>
            <a:r>
              <a:rPr lang="it-IT" dirty="0">
                <a:solidFill>
                  <a:schemeClr val="accent5">
                    <a:lumMod val="50000"/>
                  </a:schemeClr>
                </a:solidFill>
                <a:latin typeface="Verdana" charset="0"/>
                <a:ea typeface="Verdana" charset="0"/>
                <a:cs typeface="Verdana" charset="0"/>
              </a:rPr>
              <a:t>essere </a:t>
            </a:r>
            <a:r>
              <a:rPr lang="it-IT" dirty="0" smtClean="0">
                <a:solidFill>
                  <a:schemeClr val="accent5">
                    <a:lumMod val="50000"/>
                  </a:schemeClr>
                </a:solidFill>
                <a:latin typeface="Verdana" charset="0"/>
                <a:ea typeface="Verdana" charset="0"/>
                <a:cs typeface="Verdana" charset="0"/>
              </a:rPr>
              <a:t>istituito </a:t>
            </a:r>
            <a:r>
              <a:rPr lang="it-IT" dirty="0">
                <a:solidFill>
                  <a:schemeClr val="accent5">
                    <a:lumMod val="50000"/>
                  </a:schemeClr>
                </a:solidFill>
                <a:latin typeface="Verdana" charset="0"/>
                <a:ea typeface="Verdana" charset="0"/>
                <a:cs typeface="Verdana" charset="0"/>
              </a:rPr>
              <a:t>dai comuni o dalle </a:t>
            </a:r>
            <a:r>
              <a:rPr lang="it-IT" dirty="0" smtClean="0">
                <a:solidFill>
                  <a:schemeClr val="accent5">
                    <a:lumMod val="50000"/>
                  </a:schemeClr>
                </a:solidFill>
                <a:latin typeface="Verdana" charset="0"/>
                <a:ea typeface="Verdana" charset="0"/>
                <a:cs typeface="Verdana" charset="0"/>
              </a:rPr>
              <a:t>unità </a:t>
            </a:r>
            <a:r>
              <a:rPr lang="it-IT" dirty="0">
                <a:solidFill>
                  <a:schemeClr val="accent5">
                    <a:lumMod val="50000"/>
                  </a:schemeClr>
                </a:solidFill>
                <a:latin typeface="Verdana" charset="0"/>
                <a:ea typeface="Verdana" charset="0"/>
                <a:cs typeface="Verdana" charset="0"/>
              </a:rPr>
              <a:t>sanitarie locali nei limiti delle proprie ordinarie risorse di bilancio, </a:t>
            </a:r>
            <a:r>
              <a:rPr lang="it-IT" dirty="0" smtClean="0">
                <a:solidFill>
                  <a:schemeClr val="accent5">
                    <a:lumMod val="50000"/>
                  </a:schemeClr>
                </a:solidFill>
                <a:latin typeface="Verdana" charset="0"/>
                <a:ea typeface="Verdana" charset="0"/>
                <a:cs typeface="Verdana" charset="0"/>
              </a:rPr>
              <a:t>è diretto </a:t>
            </a:r>
            <a:r>
              <a:rPr lang="it-IT" dirty="0">
                <a:solidFill>
                  <a:schemeClr val="accent5">
                    <a:lumMod val="50000"/>
                  </a:schemeClr>
                </a:solidFill>
                <a:latin typeface="Verdana" charset="0"/>
                <a:ea typeface="Verdana" charset="0"/>
                <a:cs typeface="Verdana" charset="0"/>
              </a:rPr>
              <a:t>ai cittadini in temporanea o permanente grave limitazione dell'autonomia personale non superabile attraverso la fornitura di sussidi tecnici, informatici, protesi o altre forme di sostegno rivolte a facilitare l'autosufficienza e le </a:t>
            </a:r>
            <a:r>
              <a:rPr lang="it-IT" dirty="0" smtClean="0">
                <a:solidFill>
                  <a:schemeClr val="accent5">
                    <a:lumMod val="50000"/>
                  </a:schemeClr>
                </a:solidFill>
                <a:latin typeface="Verdana" charset="0"/>
                <a:ea typeface="Verdana" charset="0"/>
                <a:cs typeface="Verdana" charset="0"/>
              </a:rPr>
              <a:t>possibilità </a:t>
            </a:r>
            <a:r>
              <a:rPr lang="it-IT" dirty="0">
                <a:solidFill>
                  <a:schemeClr val="accent5">
                    <a:lumMod val="50000"/>
                  </a:schemeClr>
                </a:solidFill>
                <a:latin typeface="Verdana" charset="0"/>
                <a:ea typeface="Verdana" charset="0"/>
                <a:cs typeface="Verdana" charset="0"/>
              </a:rPr>
              <a:t>di integrazione dei cittadini stessi, e comprende il servizio di interpretariato per i cittadini non udenti</a:t>
            </a:r>
            <a:r>
              <a:rPr lang="it-IT" dirty="0" smtClean="0">
                <a:solidFill>
                  <a:schemeClr val="accent5">
                    <a:lumMod val="50000"/>
                  </a:schemeClr>
                </a:solidFill>
                <a:latin typeface="Verdana" charset="0"/>
                <a:ea typeface="Verdana" charset="0"/>
                <a:cs typeface="Verdana" charset="0"/>
              </a:rPr>
              <a:t>.</a:t>
            </a:r>
          </a:p>
          <a:p>
            <a:pPr algn="just"/>
            <a:r>
              <a:rPr lang="it-IT" b="1" dirty="0" smtClean="0">
                <a:solidFill>
                  <a:schemeClr val="accent5">
                    <a:lumMod val="50000"/>
                  </a:schemeClr>
                </a:solidFill>
                <a:latin typeface="Verdana" charset="0"/>
                <a:ea typeface="Verdana" charset="0"/>
                <a:cs typeface="Verdana" charset="0"/>
              </a:rPr>
              <a:t>Art. 13 </a:t>
            </a:r>
            <a:r>
              <a:rPr lang="it-IT" dirty="0" smtClean="0">
                <a:solidFill>
                  <a:schemeClr val="accent5">
                    <a:lumMod val="50000"/>
                  </a:schemeClr>
                </a:solidFill>
                <a:latin typeface="Verdana" charset="0"/>
                <a:ea typeface="Verdana" charset="0"/>
                <a:cs typeface="Verdana" charset="0"/>
              </a:rPr>
              <a:t>Integrazione scolastica d</a:t>
            </a:r>
            <a:r>
              <a:rPr lang="it-IT" dirty="0">
                <a:solidFill>
                  <a:schemeClr val="accent5">
                    <a:lumMod val="50000"/>
                  </a:schemeClr>
                </a:solidFill>
                <a:latin typeface="Verdana" charset="0"/>
                <a:ea typeface="Verdana" charset="0"/>
                <a:cs typeface="Verdana" charset="0"/>
              </a:rPr>
              <a:t>) l'attribuzione, con decreto del Ministro </a:t>
            </a:r>
            <a:r>
              <a:rPr lang="it-IT" dirty="0" smtClean="0">
                <a:solidFill>
                  <a:schemeClr val="accent5">
                    <a:lumMod val="50000"/>
                  </a:schemeClr>
                </a:solidFill>
                <a:latin typeface="Verdana" charset="0"/>
                <a:ea typeface="Verdana" charset="0"/>
                <a:cs typeface="Verdana" charset="0"/>
              </a:rPr>
              <a:t>dell'università e </a:t>
            </a:r>
            <a:r>
              <a:rPr lang="it-IT" dirty="0">
                <a:solidFill>
                  <a:schemeClr val="accent5">
                    <a:lumMod val="50000"/>
                  </a:schemeClr>
                </a:solidFill>
                <a:latin typeface="Verdana" charset="0"/>
                <a:ea typeface="Verdana" charset="0"/>
                <a:cs typeface="Verdana" charset="0"/>
              </a:rPr>
              <a:t>della ricerca scientifica e tecnologica, da emanare entro tre mesi dalla data di entrata in vigore della presente legge, di incarichi professionali ad interpreti da destinare alle </a:t>
            </a:r>
            <a:r>
              <a:rPr lang="it-IT" dirty="0" smtClean="0">
                <a:solidFill>
                  <a:schemeClr val="accent5">
                    <a:lumMod val="50000"/>
                  </a:schemeClr>
                </a:solidFill>
                <a:latin typeface="Verdana" charset="0"/>
                <a:ea typeface="Verdana" charset="0"/>
                <a:cs typeface="Verdana" charset="0"/>
              </a:rPr>
              <a:t>università, </a:t>
            </a:r>
            <a:r>
              <a:rPr lang="it-IT" dirty="0">
                <a:solidFill>
                  <a:schemeClr val="accent5">
                    <a:lumMod val="50000"/>
                  </a:schemeClr>
                </a:solidFill>
                <a:latin typeface="Verdana" charset="0"/>
                <a:ea typeface="Verdana" charset="0"/>
                <a:cs typeface="Verdana" charset="0"/>
              </a:rPr>
              <a:t>per facilitare la frequenza e l'apprendimento di studenti non udenti. </a:t>
            </a:r>
          </a:p>
        </p:txBody>
      </p:sp>
    </p:spTree>
    <p:extLst>
      <p:ext uri="{BB962C8B-B14F-4D97-AF65-F5344CB8AC3E}">
        <p14:creationId xmlns:p14="http://schemas.microsoft.com/office/powerpoint/2010/main" val="8387399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5">
                    <a:lumMod val="50000"/>
                  </a:schemeClr>
                </a:solidFill>
                <a:latin typeface="Verdana" charset="0"/>
                <a:ea typeface="Verdana" charset="0"/>
                <a:cs typeface="Verdana" charset="0"/>
              </a:rPr>
              <a:t>Sempre L. 104/92</a:t>
            </a:r>
            <a:endParaRPr lang="it-IT" dirty="0">
              <a:solidFill>
                <a:schemeClr val="accent5">
                  <a:lumMod val="50000"/>
                </a:schemeClr>
              </a:solidFill>
              <a:latin typeface="Verdana" charset="0"/>
              <a:ea typeface="Verdana" charset="0"/>
              <a:cs typeface="Verdana" charset="0"/>
            </a:endParaRPr>
          </a:p>
        </p:txBody>
      </p:sp>
      <p:sp>
        <p:nvSpPr>
          <p:cNvPr id="3" name="Segnaposto contenuto 2"/>
          <p:cNvSpPr>
            <a:spLocks noGrp="1"/>
          </p:cNvSpPr>
          <p:nvPr>
            <p:ph idx="1"/>
          </p:nvPr>
        </p:nvSpPr>
        <p:spPr/>
        <p:txBody>
          <a:bodyPr>
            <a:normAutofit/>
          </a:bodyPr>
          <a:lstStyle/>
          <a:p>
            <a:r>
              <a:rPr lang="it-IT" sz="3200" b="1" dirty="0">
                <a:solidFill>
                  <a:schemeClr val="accent5">
                    <a:lumMod val="50000"/>
                  </a:schemeClr>
                </a:solidFill>
                <a:latin typeface="Verdana" charset="0"/>
                <a:ea typeface="Verdana" charset="0"/>
                <a:cs typeface="Verdana" charset="0"/>
              </a:rPr>
              <a:t>Art. 25 </a:t>
            </a:r>
            <a:r>
              <a:rPr lang="it-IT" sz="3200" dirty="0">
                <a:solidFill>
                  <a:schemeClr val="accent5">
                    <a:lumMod val="50000"/>
                  </a:schemeClr>
                </a:solidFill>
                <a:latin typeface="Verdana" charset="0"/>
                <a:ea typeface="Verdana" charset="0"/>
                <a:cs typeface="Verdana" charset="0"/>
              </a:rPr>
              <a:t>Accesso alla informazione ed alla comunicazione 2. All'atto di rinnovo o in occasione di modifiche delle convenzioni per la concessione di servizi radiotelevisivi o telefonici sono previste iniziative atte a favorire la ricezione da parte di persone con handicap sensoriali di programmi di informazione, culturali e di svago e la diffusione di decodificatori</a:t>
            </a:r>
            <a:r>
              <a:rPr lang="it-IT" sz="3200" dirty="0">
                <a:solidFill>
                  <a:schemeClr val="accent5">
                    <a:lumMod val="50000"/>
                  </a:schemeClr>
                </a:solidFill>
              </a:rPr>
              <a:t>.</a:t>
            </a:r>
          </a:p>
        </p:txBody>
      </p:sp>
    </p:spTree>
    <p:extLst>
      <p:ext uri="{BB962C8B-B14F-4D97-AF65-F5344CB8AC3E}">
        <p14:creationId xmlns:p14="http://schemas.microsoft.com/office/powerpoint/2010/main" val="1865796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560" b="1" dirty="0">
                <a:solidFill>
                  <a:schemeClr val="accent5">
                    <a:lumMod val="50000"/>
                  </a:schemeClr>
                </a:solidFill>
                <a:latin typeface="Verdana" charset="0"/>
                <a:ea typeface="Verdana" charset="0"/>
                <a:cs typeface="Verdana" charset="0"/>
              </a:rPr>
              <a:t>Convenzione ONU sui diritti delle persone con disabilità Art.9</a:t>
            </a:r>
          </a:p>
        </p:txBody>
      </p:sp>
      <p:sp>
        <p:nvSpPr>
          <p:cNvPr id="3" name="Segnaposto contenuto 2"/>
          <p:cNvSpPr>
            <a:spLocks noGrp="1"/>
          </p:cNvSpPr>
          <p:nvPr>
            <p:ph idx="1"/>
          </p:nvPr>
        </p:nvSpPr>
        <p:spPr/>
        <p:txBody>
          <a:bodyPr>
            <a:normAutofit fontScale="85000" lnSpcReduction="20000"/>
          </a:bodyPr>
          <a:lstStyle/>
          <a:p>
            <a:r>
              <a:rPr lang="it-IT" dirty="0">
                <a:solidFill>
                  <a:schemeClr val="accent5">
                    <a:lumMod val="50000"/>
                  </a:schemeClr>
                </a:solidFill>
                <a:latin typeface="Verdana" charset="0"/>
                <a:ea typeface="Verdana" charset="0"/>
                <a:cs typeface="Verdana" charset="0"/>
              </a:rPr>
              <a:t>Al fine di consentire alle persone con disabilità di vivere in maniera indipendente e di partecipare pienamente a tutti gli ambiti della vita, gli Stati Parti devono prendere misure appropriate per assicurare alle persone con disabilità, su base di eguaglianza con gli altri, l’accesso all’ambiente fisico, ai trasporti, all’informazione e alla comunicazione, compresi i sistemi e le tecnologie di informazione e comunicazione, e ad altre attrezzature e servizi aperti o offerti al pubblico, sia nelle aree urbane che nelle aree rurali. Queste misure, che includono l’identificazione e l’eliminazione di ostacoli e barriere </a:t>
            </a:r>
            <a:r>
              <a:rPr lang="it-IT" dirty="0" smtClean="0">
                <a:solidFill>
                  <a:schemeClr val="accent5">
                    <a:lumMod val="50000"/>
                  </a:schemeClr>
                </a:solidFill>
                <a:latin typeface="Verdana" charset="0"/>
                <a:ea typeface="Verdana" charset="0"/>
                <a:cs typeface="Verdana" charset="0"/>
              </a:rPr>
              <a:t>all’accessibilità̀</a:t>
            </a:r>
            <a:r>
              <a:rPr lang="it-IT" dirty="0">
                <a:solidFill>
                  <a:schemeClr val="accent5">
                    <a:lumMod val="50000"/>
                  </a:schemeClr>
                </a:solidFill>
                <a:latin typeface="Verdana" charset="0"/>
                <a:ea typeface="Verdana" charset="0"/>
                <a:cs typeface="Verdana" charset="0"/>
              </a:rPr>
              <a:t>, si applicheranno, tra l’altro a: </a:t>
            </a:r>
          </a:p>
          <a:p>
            <a:endParaRPr lang="it-IT" dirty="0" smtClean="0">
              <a:solidFill>
                <a:schemeClr val="accent5">
                  <a:lumMod val="50000"/>
                </a:schemeClr>
              </a:solidFill>
              <a:latin typeface="Verdana" charset="0"/>
              <a:ea typeface="Verdana" charset="0"/>
              <a:cs typeface="Verdana" charset="0"/>
            </a:endParaRPr>
          </a:p>
          <a:p>
            <a:r>
              <a:rPr lang="it-IT" dirty="0" smtClean="0">
                <a:solidFill>
                  <a:schemeClr val="accent5">
                    <a:lumMod val="50000"/>
                  </a:schemeClr>
                </a:solidFill>
                <a:latin typeface="Verdana" charset="0"/>
                <a:ea typeface="Verdana" charset="0"/>
                <a:cs typeface="Verdana" charset="0"/>
              </a:rPr>
              <a:t>(</a:t>
            </a:r>
            <a:r>
              <a:rPr lang="it-IT" dirty="0">
                <a:solidFill>
                  <a:schemeClr val="accent5">
                    <a:lumMod val="50000"/>
                  </a:schemeClr>
                </a:solidFill>
                <a:latin typeface="Verdana" charset="0"/>
                <a:ea typeface="Verdana" charset="0"/>
                <a:cs typeface="Verdana" charset="0"/>
              </a:rPr>
              <a:t>e) Mettere a disposizione forme di aiuto da parte di persone o di animali addestrati e servizi di mediazione, </a:t>
            </a:r>
            <a:r>
              <a:rPr lang="it-IT" b="1" u="sng" dirty="0">
                <a:solidFill>
                  <a:schemeClr val="accent5">
                    <a:lumMod val="50000"/>
                  </a:schemeClr>
                </a:solidFill>
                <a:latin typeface="Verdana" charset="0"/>
                <a:ea typeface="Verdana" charset="0"/>
                <a:cs typeface="Verdana" charset="0"/>
              </a:rPr>
              <a:t>specialmente di guide, di lettori e interpreti professionisti esperti nel linguaggio dei segni allo scopo di agevolare </a:t>
            </a:r>
            <a:r>
              <a:rPr lang="it-IT" b="1" u="sng" dirty="0" smtClean="0">
                <a:solidFill>
                  <a:schemeClr val="accent5">
                    <a:lumMod val="50000"/>
                  </a:schemeClr>
                </a:solidFill>
                <a:latin typeface="Verdana" charset="0"/>
                <a:ea typeface="Verdana" charset="0"/>
                <a:cs typeface="Verdana" charset="0"/>
              </a:rPr>
              <a:t>l’accessibilità </a:t>
            </a:r>
            <a:r>
              <a:rPr lang="it-IT" b="1" u="sng" dirty="0">
                <a:solidFill>
                  <a:schemeClr val="accent5">
                    <a:lumMod val="50000"/>
                  </a:schemeClr>
                </a:solidFill>
                <a:latin typeface="Verdana" charset="0"/>
                <a:ea typeface="Verdana" charset="0"/>
                <a:cs typeface="Verdana" charset="0"/>
              </a:rPr>
              <a:t>a edifici ed altre strutture aperte al pubblico; </a:t>
            </a:r>
          </a:p>
          <a:p>
            <a:endParaRPr lang="it-IT" dirty="0">
              <a:solidFill>
                <a:schemeClr val="accent5">
                  <a:lumMod val="50000"/>
                </a:schemeClr>
              </a:solidFill>
              <a:latin typeface="Verdana" charset="0"/>
              <a:ea typeface="Verdana" charset="0"/>
              <a:cs typeface="Verdana" charset="0"/>
            </a:endParaRPr>
          </a:p>
        </p:txBody>
      </p:sp>
    </p:spTree>
    <p:extLst>
      <p:ext uri="{BB962C8B-B14F-4D97-AF65-F5344CB8AC3E}">
        <p14:creationId xmlns:p14="http://schemas.microsoft.com/office/powerpoint/2010/main" val="17563474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a:solidFill>
                  <a:schemeClr val="accent5">
                    <a:lumMod val="50000"/>
                  </a:schemeClr>
                </a:solidFill>
                <a:latin typeface="Verdana" charset="0"/>
                <a:ea typeface="Verdana" charset="0"/>
                <a:cs typeface="Verdana" charset="0"/>
              </a:rPr>
              <a:t>Articolo 21</a:t>
            </a:r>
            <a:br>
              <a:rPr lang="it-IT" sz="2400" b="1" dirty="0">
                <a:solidFill>
                  <a:schemeClr val="accent5">
                    <a:lumMod val="50000"/>
                  </a:schemeClr>
                </a:solidFill>
                <a:latin typeface="Verdana" charset="0"/>
                <a:ea typeface="Verdana" charset="0"/>
                <a:cs typeface="Verdana" charset="0"/>
              </a:rPr>
            </a:br>
            <a:r>
              <a:rPr lang="it-IT" sz="2400" b="1" dirty="0">
                <a:solidFill>
                  <a:schemeClr val="accent5">
                    <a:lumMod val="50000"/>
                  </a:schemeClr>
                </a:solidFill>
                <a:latin typeface="Verdana" charset="0"/>
                <a:ea typeface="Verdana" charset="0"/>
                <a:cs typeface="Verdana" charset="0"/>
              </a:rPr>
              <a:t>Libertà di espressione e opinione e accesso all’informazione </a:t>
            </a:r>
            <a:r>
              <a:rPr lang="it-IT" sz="2400" dirty="0">
                <a:solidFill>
                  <a:schemeClr val="accent5">
                    <a:lumMod val="50000"/>
                  </a:schemeClr>
                </a:solidFill>
                <a:latin typeface="Verdana" charset="0"/>
                <a:ea typeface="Verdana" charset="0"/>
                <a:cs typeface="Verdana" charset="0"/>
              </a:rPr>
              <a:t/>
            </a:r>
            <a:br>
              <a:rPr lang="it-IT" sz="2400" dirty="0">
                <a:solidFill>
                  <a:schemeClr val="accent5">
                    <a:lumMod val="50000"/>
                  </a:schemeClr>
                </a:solidFill>
                <a:latin typeface="Verdana" charset="0"/>
                <a:ea typeface="Verdana" charset="0"/>
                <a:cs typeface="Verdana" charset="0"/>
              </a:rPr>
            </a:br>
            <a:endParaRPr lang="it-IT" sz="2400" dirty="0">
              <a:solidFill>
                <a:schemeClr val="accent5">
                  <a:lumMod val="50000"/>
                </a:schemeClr>
              </a:solidFill>
              <a:latin typeface="Verdana" charset="0"/>
              <a:ea typeface="Verdana" charset="0"/>
              <a:cs typeface="Verdana" charset="0"/>
            </a:endParaRPr>
          </a:p>
        </p:txBody>
      </p:sp>
      <p:sp>
        <p:nvSpPr>
          <p:cNvPr id="3" name="Segnaposto contenuto 2"/>
          <p:cNvSpPr>
            <a:spLocks noGrp="1"/>
          </p:cNvSpPr>
          <p:nvPr>
            <p:ph idx="1"/>
          </p:nvPr>
        </p:nvSpPr>
        <p:spPr/>
        <p:txBody>
          <a:bodyPr>
            <a:normAutofit/>
          </a:bodyPr>
          <a:lstStyle/>
          <a:p>
            <a:r>
              <a:rPr lang="it-IT" sz="2800" dirty="0">
                <a:solidFill>
                  <a:schemeClr val="accent5">
                    <a:lumMod val="50000"/>
                  </a:schemeClr>
                </a:solidFill>
                <a:latin typeface="Verdana" charset="0"/>
                <a:ea typeface="Verdana" charset="0"/>
                <a:cs typeface="Verdana" charset="0"/>
              </a:rPr>
              <a:t>Gli Stati Parti prenderanno tutte le misure appropriate per assicurare che le persone con disabilità possano esercitare il diritto alla libertà di espressione e di opinione, compresa la libertà di cercare, ricevere e impartire informazioni e idee su base di eguaglianza con altri e attraverso ogni forma di comunicazione di loro scelta, come definito dall’articolo 2 della presente Convenzione. A questo fine gli Stati Parti: </a:t>
            </a:r>
          </a:p>
          <a:p>
            <a:r>
              <a:rPr lang="it-IT" sz="2800" dirty="0">
                <a:solidFill>
                  <a:schemeClr val="accent5">
                    <a:lumMod val="50000"/>
                  </a:schemeClr>
                </a:solidFill>
                <a:latin typeface="Verdana" charset="0"/>
                <a:ea typeface="Verdana" charset="0"/>
                <a:cs typeface="Verdana" charset="0"/>
              </a:rPr>
              <a:t>(b) Accettano e facilitano il ricorso nelle attività ufficiali, da parte delle persone con disabilità, all’uso </a:t>
            </a:r>
            <a:r>
              <a:rPr lang="it-IT" sz="2800" b="1" u="sng" dirty="0">
                <a:solidFill>
                  <a:schemeClr val="accent5">
                    <a:lumMod val="50000"/>
                  </a:schemeClr>
                </a:solidFill>
                <a:latin typeface="Verdana" charset="0"/>
                <a:ea typeface="Verdana" charset="0"/>
                <a:cs typeface="Verdana" charset="0"/>
              </a:rPr>
              <a:t>del linguaggio dei segni, del Braille</a:t>
            </a:r>
            <a:r>
              <a:rPr lang="it-IT" sz="2800" dirty="0">
                <a:solidFill>
                  <a:schemeClr val="accent5">
                    <a:lumMod val="50000"/>
                  </a:schemeClr>
                </a:solidFill>
                <a:latin typeface="Verdana" charset="0"/>
                <a:ea typeface="Verdana" charset="0"/>
                <a:cs typeface="Verdana" charset="0"/>
              </a:rPr>
              <a:t>, delle comunicazioni migliorative ed alternative e di ogni altro accessibile mezzo, modalità̀ e sistema di comunicazione di loro scelta; </a:t>
            </a:r>
          </a:p>
          <a:p>
            <a:endParaRPr lang="it-IT" dirty="0"/>
          </a:p>
        </p:txBody>
      </p:sp>
    </p:spTree>
    <p:extLst>
      <p:ext uri="{BB962C8B-B14F-4D97-AF65-F5344CB8AC3E}">
        <p14:creationId xmlns:p14="http://schemas.microsoft.com/office/powerpoint/2010/main" val="1768292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docenti ma non solo…</a:t>
            </a:r>
            <a:endParaRPr lang="it-IT" dirty="0"/>
          </a:p>
        </p:txBody>
      </p:sp>
      <p:sp>
        <p:nvSpPr>
          <p:cNvPr id="3" name="Segnaposto contenuto 2"/>
          <p:cNvSpPr>
            <a:spLocks noGrp="1"/>
          </p:cNvSpPr>
          <p:nvPr>
            <p:ph idx="1"/>
          </p:nvPr>
        </p:nvSpPr>
        <p:spPr/>
        <p:txBody>
          <a:bodyPr anchor="ctr"/>
          <a:lstStyle/>
          <a:p>
            <a:r>
              <a:rPr lang="it-IT" dirty="0" smtClean="0"/>
              <a:t>Assistente alla Comunicazione/assistente all’autonomia/educatore</a:t>
            </a:r>
          </a:p>
          <a:p>
            <a:r>
              <a:rPr lang="it-IT" dirty="0" smtClean="0"/>
              <a:t>Interprete LIS</a:t>
            </a:r>
          </a:p>
          <a:p>
            <a:r>
              <a:rPr lang="it-IT" dirty="0" smtClean="0"/>
              <a:t>Educatore sordo</a:t>
            </a:r>
          </a:p>
          <a:p>
            <a:r>
              <a:rPr lang="it-IT" dirty="0" smtClean="0"/>
              <a:t>Personale ATA</a:t>
            </a:r>
          </a:p>
          <a:p>
            <a:endParaRPr lang="it-IT" dirty="0"/>
          </a:p>
        </p:txBody>
      </p:sp>
    </p:spTree>
    <p:extLst>
      <p:ext uri="{BB962C8B-B14F-4D97-AF65-F5344CB8AC3E}">
        <p14:creationId xmlns:p14="http://schemas.microsoft.com/office/powerpoint/2010/main" val="6458833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88640" y="934709"/>
            <a:ext cx="9070848" cy="1808492"/>
          </a:xfrm>
        </p:spPr>
        <p:txBody>
          <a:bodyPr anchor="ctr">
            <a:normAutofit fontScale="90000"/>
          </a:bodyPr>
          <a:lstStyle/>
          <a:p>
            <a:r>
              <a:rPr lang="it-IT" b="1" dirty="0">
                <a:solidFill>
                  <a:schemeClr val="accent5">
                    <a:lumMod val="50000"/>
                  </a:schemeClr>
                </a:solidFill>
                <a:latin typeface="Verdana" charset="0"/>
                <a:ea typeface="Verdana" charset="0"/>
                <a:cs typeface="Verdana" charset="0"/>
              </a:rPr>
              <a:t>Articolo 24 Istruzione </a:t>
            </a:r>
            <a:r>
              <a:rPr lang="it-IT" dirty="0">
                <a:solidFill>
                  <a:schemeClr val="accent5">
                    <a:lumMod val="50000"/>
                  </a:schemeClr>
                </a:solidFill>
                <a:latin typeface="Verdana" charset="0"/>
                <a:ea typeface="Verdana" charset="0"/>
                <a:cs typeface="Verdana" charset="0"/>
              </a:rPr>
              <a:t/>
            </a:r>
            <a:br>
              <a:rPr lang="it-IT" dirty="0">
                <a:solidFill>
                  <a:schemeClr val="accent5">
                    <a:lumMod val="50000"/>
                  </a:schemeClr>
                </a:solidFill>
                <a:latin typeface="Verdana" charset="0"/>
                <a:ea typeface="Verdana" charset="0"/>
                <a:cs typeface="Verdana" charset="0"/>
              </a:rPr>
            </a:br>
            <a:endParaRPr lang="it-IT" dirty="0">
              <a:solidFill>
                <a:schemeClr val="accent5">
                  <a:lumMod val="50000"/>
                </a:schemeClr>
              </a:solidFill>
              <a:latin typeface="Verdana" charset="0"/>
              <a:ea typeface="Verdana" charset="0"/>
              <a:cs typeface="Verdana" charset="0"/>
            </a:endParaRPr>
          </a:p>
        </p:txBody>
      </p:sp>
      <p:sp>
        <p:nvSpPr>
          <p:cNvPr id="3" name="Segnaposto contenuto 2"/>
          <p:cNvSpPr>
            <a:spLocks noGrp="1"/>
          </p:cNvSpPr>
          <p:nvPr>
            <p:ph idx="1"/>
          </p:nvPr>
        </p:nvSpPr>
        <p:spPr>
          <a:xfrm>
            <a:off x="845312" y="3121151"/>
            <a:ext cx="11314176" cy="6153477"/>
          </a:xfrm>
        </p:spPr>
        <p:txBody>
          <a:bodyPr>
            <a:noAutofit/>
          </a:bodyPr>
          <a:lstStyle/>
          <a:p>
            <a:r>
              <a:rPr lang="it-IT" sz="2600" dirty="0">
                <a:solidFill>
                  <a:schemeClr val="accent5">
                    <a:lumMod val="50000"/>
                  </a:schemeClr>
                </a:solidFill>
                <a:latin typeface="Verdana" charset="0"/>
                <a:ea typeface="Verdana" charset="0"/>
                <a:cs typeface="Verdana" charset="0"/>
              </a:rPr>
              <a:t>1. Gli Stati Parti riconoscono il diritto delle persone con disabilità all’istruzione. Allo scopo di realizzare questo diritto senza discriminazioni e su una base di eguaglianza di opportunità̀, gli Stati Parti faranno in modo che il sistema educativo preveda la loro integrazione scolastica a tutti i livelli e offra, nel corso dell’intera vita, possibilità̀ di istruzione finalizzate: </a:t>
            </a:r>
          </a:p>
          <a:p>
            <a:r>
              <a:rPr lang="it-IT" sz="2600" dirty="0">
                <a:solidFill>
                  <a:schemeClr val="accent5">
                    <a:lumMod val="50000"/>
                  </a:schemeClr>
                </a:solidFill>
                <a:latin typeface="Verdana" charset="0"/>
                <a:ea typeface="Verdana" charset="0"/>
                <a:cs typeface="Verdana" charset="0"/>
              </a:rPr>
              <a:t>4. Allo scopo di aiutare ad assicurare la realizzazione di tale diritto, gli Stati Parti adotteranno misure appropriate per impiegare insegnanti, </a:t>
            </a:r>
            <a:r>
              <a:rPr lang="it-IT" sz="2600" b="1" u="sng" dirty="0">
                <a:solidFill>
                  <a:schemeClr val="accent5">
                    <a:lumMod val="50000"/>
                  </a:schemeClr>
                </a:solidFill>
                <a:latin typeface="Verdana" charset="0"/>
                <a:ea typeface="Verdana" charset="0"/>
                <a:cs typeface="Verdana" charset="0"/>
              </a:rPr>
              <a:t>ivi compresi insegnanti con disabilità, che siano qualificati nel linguaggio dei segni e o nel Braille e per formare professionisti e personale che lavorino a tutti i livelli dell’istruzione. </a:t>
            </a:r>
            <a:r>
              <a:rPr lang="it-IT" sz="2600" dirty="0">
                <a:solidFill>
                  <a:schemeClr val="accent5">
                    <a:lumMod val="50000"/>
                  </a:schemeClr>
                </a:solidFill>
                <a:latin typeface="Verdana" charset="0"/>
                <a:ea typeface="Verdana" charset="0"/>
                <a:cs typeface="Verdana" charset="0"/>
              </a:rPr>
              <a:t>Tale formazione dovrà includere la consapevolezza della disabilità e l’utilizzo di appropriati modalità, mezzi, forme e sistemi di comunicazione migliorativi e alternativi, tecniche e materiali didattici adatti alle persone con disabilità. </a:t>
            </a:r>
          </a:p>
          <a:p>
            <a:endParaRPr lang="it-IT" sz="2600" dirty="0">
              <a:solidFill>
                <a:schemeClr val="accent5">
                  <a:lumMod val="50000"/>
                </a:schemeClr>
              </a:solidFill>
            </a:endParaRPr>
          </a:p>
        </p:txBody>
      </p:sp>
    </p:spTree>
    <p:extLst>
      <p:ext uri="{BB962C8B-B14F-4D97-AF65-F5344CB8AC3E}">
        <p14:creationId xmlns:p14="http://schemas.microsoft.com/office/powerpoint/2010/main" val="3122080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r>
              <a:rPr lang="it-IT" dirty="0" smtClean="0">
                <a:solidFill>
                  <a:schemeClr val="accent5">
                    <a:lumMod val="50000"/>
                  </a:schemeClr>
                </a:solidFill>
              </a:rPr>
              <a:t>Chi è dunque l’interprete?</a:t>
            </a:r>
            <a:endParaRPr lang="it-IT" dirty="0">
              <a:solidFill>
                <a:schemeClr val="accent5">
                  <a:lumMod val="50000"/>
                </a:schemeClr>
              </a:solidFill>
            </a:endParaRPr>
          </a:p>
        </p:txBody>
      </p:sp>
      <p:sp>
        <p:nvSpPr>
          <p:cNvPr id="4" name="Segnaposto testo 3"/>
          <p:cNvSpPr>
            <a:spLocks noGrp="1"/>
          </p:cNvSpPr>
          <p:nvPr>
            <p:ph type="body" idx="1"/>
          </p:nvPr>
        </p:nvSpPr>
        <p:spPr/>
        <p:txBody>
          <a:bodyPr>
            <a:normAutofit lnSpcReduction="10000"/>
          </a:bodyPr>
          <a:lstStyle/>
          <a:p>
            <a:r>
              <a:rPr lang="it-IT" dirty="0" smtClean="0">
                <a:solidFill>
                  <a:schemeClr val="accent5">
                    <a:lumMod val="50000"/>
                  </a:schemeClr>
                </a:solidFill>
              </a:rPr>
              <a:t>Traduttore	</a:t>
            </a:r>
            <a:r>
              <a:rPr lang="it-IT" dirty="0" smtClean="0"/>
              <a:t>			</a:t>
            </a:r>
            <a:endParaRPr lang="it-IT" dirty="0"/>
          </a:p>
        </p:txBody>
      </p:sp>
      <p:sp>
        <p:nvSpPr>
          <p:cNvPr id="5" name="Segnaposto contenuto 4"/>
          <p:cNvSpPr>
            <a:spLocks noGrp="1"/>
          </p:cNvSpPr>
          <p:nvPr>
            <p:ph sz="half" idx="2"/>
          </p:nvPr>
        </p:nvSpPr>
        <p:spPr/>
        <p:txBody>
          <a:bodyPr>
            <a:normAutofit/>
          </a:bodyPr>
          <a:lstStyle/>
          <a:p>
            <a:pPr marL="548657" indent="-548657">
              <a:buFont typeface="+mj-lt"/>
              <a:buAutoNum type="arabicPeriod"/>
            </a:pPr>
            <a:r>
              <a:rPr lang="it-IT" sz="2133" dirty="0">
                <a:solidFill>
                  <a:schemeClr val="accent5">
                    <a:lumMod val="50000"/>
                  </a:schemeClr>
                </a:solidFill>
                <a:latin typeface="Verdana" charset="0"/>
                <a:ea typeface="Verdana" charset="0"/>
                <a:cs typeface="Verdana" charset="0"/>
              </a:rPr>
              <a:t>Lavora sulla lingua scritta</a:t>
            </a:r>
          </a:p>
          <a:p>
            <a:pPr marL="548657" indent="-548657">
              <a:buFont typeface="+mj-lt"/>
              <a:buAutoNum type="arabicPeriod"/>
            </a:pPr>
            <a:r>
              <a:rPr lang="it-IT" sz="2133" dirty="0">
                <a:solidFill>
                  <a:schemeClr val="accent5">
                    <a:lumMod val="50000"/>
                  </a:schemeClr>
                </a:solidFill>
                <a:latin typeface="Verdana" charset="0"/>
                <a:ea typeface="Verdana" charset="0"/>
                <a:cs typeface="Verdana" charset="0"/>
              </a:rPr>
              <a:t>Tempi ”lunghi” per la produzione del suo testo in uscita</a:t>
            </a:r>
          </a:p>
          <a:p>
            <a:pPr marL="548657" indent="-548657">
              <a:buFont typeface="+mj-lt"/>
              <a:buAutoNum type="arabicPeriod"/>
            </a:pPr>
            <a:r>
              <a:rPr lang="it-IT" sz="2133" dirty="0">
                <a:solidFill>
                  <a:schemeClr val="accent5">
                    <a:lumMod val="50000"/>
                  </a:schemeClr>
                </a:solidFill>
                <a:latin typeface="Verdana" charset="0"/>
                <a:ea typeface="Verdana" charset="0"/>
                <a:cs typeface="Verdana" charset="0"/>
              </a:rPr>
              <a:t>Possibilità di attingere alla memoria a lungo termine (testi e fonti)</a:t>
            </a:r>
          </a:p>
          <a:p>
            <a:pPr marL="548657" indent="-548657">
              <a:buFont typeface="+mj-lt"/>
              <a:buAutoNum type="arabicPeriod"/>
            </a:pPr>
            <a:r>
              <a:rPr lang="it-IT" sz="2133" dirty="0">
                <a:solidFill>
                  <a:schemeClr val="accent5">
                    <a:lumMod val="50000"/>
                  </a:schemeClr>
                </a:solidFill>
                <a:latin typeface="Verdana" charset="0"/>
                <a:ea typeface="Verdana" charset="0"/>
                <a:cs typeface="Verdana" charset="0"/>
              </a:rPr>
              <a:t>Feedback interno </a:t>
            </a:r>
          </a:p>
          <a:p>
            <a:pPr marL="548657" indent="-548657">
              <a:buFont typeface="+mj-lt"/>
              <a:buAutoNum type="arabicPeriod"/>
            </a:pPr>
            <a:r>
              <a:rPr lang="it-IT" sz="2133" dirty="0">
                <a:solidFill>
                  <a:schemeClr val="accent5">
                    <a:lumMod val="50000"/>
                  </a:schemeClr>
                </a:solidFill>
                <a:latin typeface="Verdana" charset="0"/>
                <a:ea typeface="Verdana" charset="0"/>
                <a:cs typeface="Verdana" charset="0"/>
              </a:rPr>
              <a:t>Emotività “congelabile” e TE </a:t>
            </a:r>
            <a:r>
              <a:rPr lang="it-IT" dirty="0" smtClean="0">
                <a:solidFill>
                  <a:schemeClr val="accent5">
                    <a:lumMod val="50000"/>
                  </a:schemeClr>
                </a:solidFill>
              </a:rPr>
              <a:t>sempre a disposizione</a:t>
            </a:r>
            <a:endParaRPr lang="it-IT" dirty="0">
              <a:solidFill>
                <a:schemeClr val="accent5">
                  <a:lumMod val="50000"/>
                </a:schemeClr>
              </a:solidFill>
            </a:endParaRPr>
          </a:p>
        </p:txBody>
      </p:sp>
      <p:sp>
        <p:nvSpPr>
          <p:cNvPr id="6" name="Segnaposto testo 5"/>
          <p:cNvSpPr>
            <a:spLocks noGrp="1"/>
          </p:cNvSpPr>
          <p:nvPr>
            <p:ph type="body" sz="quarter" idx="3"/>
          </p:nvPr>
        </p:nvSpPr>
        <p:spPr/>
        <p:txBody>
          <a:bodyPr anchor="t"/>
          <a:lstStyle/>
          <a:p>
            <a:r>
              <a:rPr lang="it-IT" dirty="0" smtClean="0">
                <a:solidFill>
                  <a:schemeClr val="accent5">
                    <a:lumMod val="50000"/>
                  </a:schemeClr>
                </a:solidFill>
              </a:rPr>
              <a:t>Interprete</a:t>
            </a:r>
            <a:endParaRPr lang="it-IT" dirty="0">
              <a:solidFill>
                <a:schemeClr val="accent5">
                  <a:lumMod val="50000"/>
                </a:schemeClr>
              </a:solidFill>
            </a:endParaRPr>
          </a:p>
        </p:txBody>
      </p:sp>
      <p:sp>
        <p:nvSpPr>
          <p:cNvPr id="7" name="Segnaposto contenuto 6"/>
          <p:cNvSpPr>
            <a:spLocks noGrp="1"/>
          </p:cNvSpPr>
          <p:nvPr>
            <p:ph sz="quarter" idx="4"/>
          </p:nvPr>
        </p:nvSpPr>
        <p:spPr>
          <a:xfrm>
            <a:off x="6630753" y="4277638"/>
            <a:ext cx="5528734" cy="4472115"/>
          </a:xfrm>
        </p:spPr>
        <p:txBody>
          <a:bodyPr>
            <a:normAutofit/>
          </a:bodyPr>
          <a:lstStyle/>
          <a:p>
            <a:pPr marL="548657" indent="-548657">
              <a:buFont typeface="+mj-lt"/>
              <a:buAutoNum type="arabicPeriod"/>
            </a:pPr>
            <a:r>
              <a:rPr lang="it-IT" sz="2027" dirty="0">
                <a:solidFill>
                  <a:schemeClr val="accent5">
                    <a:lumMod val="50000"/>
                  </a:schemeClr>
                </a:solidFill>
                <a:latin typeface="Verdana" charset="0"/>
                <a:ea typeface="Verdana" charset="0"/>
                <a:cs typeface="Verdana" charset="0"/>
              </a:rPr>
              <a:t>Lavora sulla lingua orale</a:t>
            </a:r>
          </a:p>
          <a:p>
            <a:pPr marL="548657" indent="-548657">
              <a:buFont typeface="+mj-lt"/>
              <a:buAutoNum type="arabicPeriod"/>
            </a:pPr>
            <a:r>
              <a:rPr lang="it-IT" sz="2027" dirty="0">
                <a:solidFill>
                  <a:schemeClr val="accent5">
                    <a:lumMod val="50000"/>
                  </a:schemeClr>
                </a:solidFill>
                <a:latin typeface="Verdana" charset="0"/>
                <a:ea typeface="Verdana" charset="0"/>
                <a:cs typeface="Verdana" charset="0"/>
              </a:rPr>
              <a:t>Tempi brevissimi per operare le scelte lessicali</a:t>
            </a:r>
          </a:p>
          <a:p>
            <a:pPr marL="548657" indent="-548657">
              <a:buFont typeface="+mj-lt"/>
              <a:buAutoNum type="arabicPeriod"/>
            </a:pPr>
            <a:r>
              <a:rPr lang="it-IT" sz="2027" dirty="0">
                <a:solidFill>
                  <a:schemeClr val="accent5">
                    <a:lumMod val="50000"/>
                  </a:schemeClr>
                </a:solidFill>
                <a:latin typeface="Verdana" charset="0"/>
                <a:ea typeface="Verdana" charset="0"/>
                <a:cs typeface="Verdana" charset="0"/>
              </a:rPr>
              <a:t>La memoria a LT serve solo per recuperare informazioni e competenze  di supporto alla MBT con cui effettivamente lavora</a:t>
            </a:r>
          </a:p>
          <a:p>
            <a:pPr marL="548657" indent="-548657">
              <a:buFont typeface="+mj-lt"/>
              <a:buAutoNum type="arabicPeriod"/>
            </a:pPr>
            <a:r>
              <a:rPr lang="it-IT" sz="2027" dirty="0">
                <a:solidFill>
                  <a:schemeClr val="accent5">
                    <a:lumMod val="50000"/>
                  </a:schemeClr>
                </a:solidFill>
                <a:latin typeface="Verdana" charset="0"/>
                <a:ea typeface="Verdana" charset="0"/>
                <a:cs typeface="Verdana" charset="0"/>
              </a:rPr>
              <a:t>Feedback esterno ed immediato</a:t>
            </a:r>
          </a:p>
          <a:p>
            <a:pPr marL="548657" indent="-548657">
              <a:buFont typeface="+mj-lt"/>
              <a:buAutoNum type="arabicPeriod"/>
            </a:pPr>
            <a:r>
              <a:rPr lang="it-IT" sz="2027" dirty="0">
                <a:solidFill>
                  <a:schemeClr val="accent5">
                    <a:lumMod val="50000"/>
                  </a:schemeClr>
                </a:solidFill>
                <a:latin typeface="Verdana" charset="0"/>
                <a:ea typeface="Verdana" charset="0"/>
                <a:cs typeface="Verdana" charset="0"/>
              </a:rPr>
              <a:t>Emotività e accesso momentaneo al TE</a:t>
            </a:r>
          </a:p>
          <a:p>
            <a:endParaRPr lang="it-IT" dirty="0">
              <a:solidFill>
                <a:schemeClr val="accent5">
                  <a:lumMod val="50000"/>
                </a:schemeClr>
              </a:solidFill>
            </a:endParaRPr>
          </a:p>
        </p:txBody>
      </p:sp>
    </p:spTree>
    <p:extLst>
      <p:ext uri="{BB962C8B-B14F-4D97-AF65-F5344CB8AC3E}">
        <p14:creationId xmlns:p14="http://schemas.microsoft.com/office/powerpoint/2010/main" val="11761651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p:txBody>
          <a:bodyPr/>
          <a:lstStyle/>
          <a:p>
            <a:r>
              <a:rPr lang="it-IT" dirty="0" smtClean="0">
                <a:solidFill>
                  <a:schemeClr val="accent5">
                    <a:lumMod val="50000"/>
                  </a:schemeClr>
                </a:solidFill>
                <a:latin typeface="Verdana" charset="0"/>
                <a:ea typeface="Verdana" charset="0"/>
                <a:cs typeface="Verdana" charset="0"/>
              </a:rPr>
              <a:t>Campi di intervento</a:t>
            </a:r>
            <a:endParaRPr lang="it-IT" dirty="0">
              <a:solidFill>
                <a:schemeClr val="accent5">
                  <a:lumMod val="50000"/>
                </a:schemeClr>
              </a:solidFill>
              <a:latin typeface="Verdana" charset="0"/>
              <a:ea typeface="Verdana" charset="0"/>
              <a:cs typeface="Verdana" charset="0"/>
            </a:endParaRPr>
          </a:p>
        </p:txBody>
      </p:sp>
      <p:sp>
        <p:nvSpPr>
          <p:cNvPr id="8" name="Segnaposto contenuto 7"/>
          <p:cNvSpPr>
            <a:spLocks noGrp="1"/>
          </p:cNvSpPr>
          <p:nvPr>
            <p:ph idx="1"/>
          </p:nvPr>
        </p:nvSpPr>
        <p:spPr/>
        <p:txBody>
          <a:bodyPr>
            <a:normAutofit/>
          </a:bodyPr>
          <a:lstStyle/>
          <a:p>
            <a:r>
              <a:rPr lang="it-IT" sz="2400" dirty="0">
                <a:solidFill>
                  <a:schemeClr val="accent5">
                    <a:lumMod val="50000"/>
                  </a:schemeClr>
                </a:solidFill>
                <a:latin typeface="Verdana" charset="0"/>
                <a:ea typeface="Verdana" charset="0"/>
                <a:cs typeface="Verdana" charset="0"/>
              </a:rPr>
              <a:t>Interpretariato di trattativa (Visite mediche, uffici pubblici e privati, colloqui con legali e chi più ne ha…)</a:t>
            </a:r>
          </a:p>
          <a:p>
            <a:r>
              <a:rPr lang="it-IT" sz="2400" dirty="0">
                <a:solidFill>
                  <a:schemeClr val="accent5">
                    <a:lumMod val="50000"/>
                  </a:schemeClr>
                </a:solidFill>
                <a:latin typeface="Verdana" charset="0"/>
                <a:ea typeface="Verdana" charset="0"/>
                <a:cs typeface="Verdana" charset="0"/>
              </a:rPr>
              <a:t>Interpretariato di conferenza (Convegni, seminari, conferenze assemblee di condominio, corsi di formazione …)</a:t>
            </a:r>
          </a:p>
          <a:p>
            <a:r>
              <a:rPr lang="it-IT" sz="2400" dirty="0">
                <a:solidFill>
                  <a:schemeClr val="accent5">
                    <a:lumMod val="50000"/>
                  </a:schemeClr>
                </a:solidFill>
                <a:latin typeface="Verdana" charset="0"/>
                <a:ea typeface="Verdana" charset="0"/>
                <a:cs typeface="Verdana" charset="0"/>
              </a:rPr>
              <a:t>Interpretazione di video</a:t>
            </a:r>
          </a:p>
          <a:p>
            <a:r>
              <a:rPr lang="it-IT" sz="2400" dirty="0">
                <a:solidFill>
                  <a:schemeClr val="accent5">
                    <a:lumMod val="50000"/>
                  </a:schemeClr>
                </a:solidFill>
                <a:latin typeface="Verdana" charset="0"/>
                <a:ea typeface="Verdana" charset="0"/>
                <a:cs typeface="Verdana" charset="0"/>
              </a:rPr>
              <a:t>Interpretazione televisiva e TG</a:t>
            </a:r>
          </a:p>
          <a:p>
            <a:r>
              <a:rPr lang="it-IT" sz="2400" dirty="0">
                <a:solidFill>
                  <a:schemeClr val="accent5">
                    <a:lumMod val="50000"/>
                  </a:schemeClr>
                </a:solidFill>
                <a:latin typeface="Verdana" charset="0"/>
                <a:ea typeface="Verdana" charset="0"/>
                <a:cs typeface="Verdana" charset="0"/>
              </a:rPr>
              <a:t>Interpretariato scolastico (rapporti con tutti gli organismi e commissioni con cui si relazione l’Assistente alla Comunicazione)</a:t>
            </a:r>
          </a:p>
          <a:p>
            <a:r>
              <a:rPr lang="it-IT" sz="2400" dirty="0">
                <a:solidFill>
                  <a:schemeClr val="accent5">
                    <a:lumMod val="50000"/>
                  </a:schemeClr>
                </a:solidFill>
                <a:latin typeface="Verdana" charset="0"/>
                <a:ea typeface="Verdana" charset="0"/>
                <a:cs typeface="Verdana" charset="0"/>
              </a:rPr>
              <a:t>Interpretariato all’università </a:t>
            </a:r>
          </a:p>
          <a:p>
            <a:r>
              <a:rPr lang="it-IT" sz="2400" dirty="0" smtClean="0">
                <a:solidFill>
                  <a:schemeClr val="accent5">
                    <a:lumMod val="50000"/>
                  </a:schemeClr>
                </a:solidFill>
              </a:rPr>
              <a:t>…</a:t>
            </a:r>
          </a:p>
          <a:p>
            <a:endParaRPr lang="it-IT" dirty="0" smtClean="0"/>
          </a:p>
          <a:p>
            <a:endParaRPr lang="it-IT" dirty="0"/>
          </a:p>
        </p:txBody>
      </p:sp>
    </p:spTree>
    <p:extLst>
      <p:ext uri="{BB962C8B-B14F-4D97-AF65-F5344CB8AC3E}">
        <p14:creationId xmlns:p14="http://schemas.microsoft.com/office/powerpoint/2010/main" val="106642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Shape 135"/>
          <p:cNvSpPr>
            <a:spLocks noGrp="1"/>
          </p:cNvSpPr>
          <p:nvPr>
            <p:ph type="title"/>
          </p:nvPr>
        </p:nvSpPr>
        <p:spPr>
          <a:xfrm>
            <a:off x="1815652" y="2492188"/>
            <a:ext cx="9070848" cy="4844783"/>
          </a:xfrm>
          <a:prstGeom prst="rect">
            <a:avLst/>
          </a:prstGeom>
        </p:spPr>
        <p:txBody>
          <a:bodyPr>
            <a:normAutofit/>
          </a:bodyPr>
          <a:lstStyle>
            <a:lvl1pPr>
              <a:defRPr sz="2700">
                <a:solidFill>
                  <a:srgbClr val="002452"/>
                </a:solidFill>
                <a:latin typeface="Verdana"/>
                <a:ea typeface="Verdana"/>
                <a:cs typeface="Verdana"/>
                <a:sym typeface="Verdana"/>
              </a:defRPr>
            </a:lvl1pPr>
          </a:lstStyle>
          <a:p>
            <a:pPr lvl="0" algn="ctr">
              <a:defRPr sz="1800">
                <a:solidFill>
                  <a:srgbClr val="000000"/>
                </a:solidFill>
              </a:defRPr>
            </a:pPr>
            <a:r>
              <a:rPr sz="3200" dirty="0">
                <a:solidFill>
                  <a:srgbClr val="002452"/>
                </a:solidFill>
              </a:rPr>
              <a:t>NB: Al di là delle competenze, della formazione e delle esperienze l’Assistente alla Comunicazione </a:t>
            </a:r>
            <a:r>
              <a:rPr lang="it-IT" sz="3200" dirty="0" smtClean="0">
                <a:solidFill>
                  <a:srgbClr val="002452"/>
                </a:solidFill>
              </a:rPr>
              <a:t>e l’interprete </a:t>
            </a:r>
            <a:r>
              <a:rPr sz="3200" dirty="0" smtClean="0">
                <a:solidFill>
                  <a:srgbClr val="002452"/>
                </a:solidFill>
              </a:rPr>
              <a:t>si muov</a:t>
            </a:r>
            <a:r>
              <a:rPr lang="it-IT" sz="3200" dirty="0" err="1" smtClean="0">
                <a:solidFill>
                  <a:srgbClr val="002452"/>
                </a:solidFill>
              </a:rPr>
              <a:t>ono</a:t>
            </a:r>
            <a:r>
              <a:rPr sz="3200" dirty="0" smtClean="0">
                <a:solidFill>
                  <a:srgbClr val="002452"/>
                </a:solidFill>
              </a:rPr>
              <a:t> </a:t>
            </a:r>
            <a:r>
              <a:rPr sz="3200" dirty="0">
                <a:solidFill>
                  <a:srgbClr val="002452"/>
                </a:solidFill>
              </a:rPr>
              <a:t>sempre nel rispetto delle scelte familiari</a:t>
            </a:r>
          </a:p>
        </p:txBody>
      </p:sp>
    </p:spTree>
    <p:extLst>
      <p:ext uri="{BB962C8B-B14F-4D97-AF65-F5344CB8AC3E}">
        <p14:creationId xmlns:p14="http://schemas.microsoft.com/office/powerpoint/2010/main" val="1410128387"/>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chemeClr val="accent5">
                    <a:lumMod val="50000"/>
                  </a:schemeClr>
                </a:solidFill>
              </a:rPr>
              <a:t>Reciprocità tra genitori e professionisti</a:t>
            </a:r>
            <a:endParaRPr lang="it-IT" dirty="0">
              <a:solidFill>
                <a:schemeClr val="accent5">
                  <a:lumMod val="50000"/>
                </a:schemeClr>
              </a:solidFill>
            </a:endParaRPr>
          </a:p>
        </p:txBody>
      </p:sp>
      <p:sp>
        <p:nvSpPr>
          <p:cNvPr id="3" name="Segnaposto contenuto 2"/>
          <p:cNvSpPr>
            <a:spLocks noGrp="1"/>
          </p:cNvSpPr>
          <p:nvPr>
            <p:ph idx="1"/>
          </p:nvPr>
        </p:nvSpPr>
        <p:spPr/>
        <p:txBody>
          <a:bodyPr/>
          <a:lstStyle/>
          <a:p>
            <a:pPr marL="0" indent="0">
              <a:buNone/>
            </a:pPr>
            <a:r>
              <a:rPr lang="it-IT" dirty="0" smtClean="0">
                <a:solidFill>
                  <a:schemeClr val="accent5">
                    <a:lumMod val="50000"/>
                  </a:schemeClr>
                </a:solidFill>
              </a:rPr>
              <a:t>Prospettiva co-evolutiva: i genitori possono essere per i professionisti gli insegnanti migliori.</a:t>
            </a:r>
          </a:p>
          <a:p>
            <a:pPr marL="0" indent="0">
              <a:buNone/>
            </a:pPr>
            <a:r>
              <a:rPr lang="it-IT" dirty="0" smtClean="0">
                <a:solidFill>
                  <a:schemeClr val="accent5">
                    <a:lumMod val="50000"/>
                  </a:schemeClr>
                </a:solidFill>
              </a:rPr>
              <a:t>E’ necessario ascoltare le loro storie fatte di sofferenze laceranti e gioie enormi, apprendere da loro le strategie creative e contenitive che utilizzano e come hanno affrontato e fronteggiato situazioni anche molto complesse. </a:t>
            </a:r>
          </a:p>
          <a:p>
            <a:pPr marL="0" indent="0">
              <a:buNone/>
            </a:pPr>
            <a:endParaRPr lang="it-IT" dirty="0">
              <a:solidFill>
                <a:schemeClr val="accent5">
                  <a:lumMod val="50000"/>
                </a:schemeClr>
              </a:solidFill>
            </a:endParaRPr>
          </a:p>
          <a:p>
            <a:pPr marL="0" indent="0">
              <a:buNone/>
            </a:pPr>
            <a:r>
              <a:rPr lang="it-IT" dirty="0" smtClean="0">
                <a:solidFill>
                  <a:schemeClr val="accent5">
                    <a:lumMod val="50000"/>
                  </a:schemeClr>
                </a:solidFill>
              </a:rPr>
              <a:t>E’ necessario camminare con loro e crescere con loro in un rapporto di mutuo aiuto e reciproco ascolto/apprendimento.</a:t>
            </a:r>
            <a:endParaRPr lang="it-IT" dirty="0">
              <a:solidFill>
                <a:schemeClr val="accent5">
                  <a:lumMod val="50000"/>
                </a:schemeClr>
              </a:solidFill>
            </a:endParaRPr>
          </a:p>
        </p:txBody>
      </p:sp>
    </p:spTree>
    <p:extLst>
      <p:ext uri="{BB962C8B-B14F-4D97-AF65-F5344CB8AC3E}">
        <p14:creationId xmlns:p14="http://schemas.microsoft.com/office/powerpoint/2010/main" val="1488459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5">
                    <a:lumMod val="50000"/>
                  </a:schemeClr>
                </a:solidFill>
              </a:rPr>
              <a:t>Trasformare i limiti in soglie</a:t>
            </a:r>
            <a:endParaRPr lang="it-IT" dirty="0">
              <a:solidFill>
                <a:schemeClr val="accent5">
                  <a:lumMod val="50000"/>
                </a:schemeClr>
              </a:solidFill>
            </a:endParaRPr>
          </a:p>
        </p:txBody>
      </p:sp>
      <p:sp>
        <p:nvSpPr>
          <p:cNvPr id="3" name="Segnaposto contenuto 2"/>
          <p:cNvSpPr>
            <a:spLocks noGrp="1"/>
          </p:cNvSpPr>
          <p:nvPr>
            <p:ph idx="1"/>
          </p:nvPr>
        </p:nvSpPr>
        <p:spPr>
          <a:xfrm>
            <a:off x="845312" y="2926081"/>
            <a:ext cx="11314176" cy="6479176"/>
          </a:xfrm>
        </p:spPr>
        <p:txBody>
          <a:bodyPr>
            <a:normAutofit/>
          </a:bodyPr>
          <a:lstStyle/>
          <a:p>
            <a:pPr marL="0" indent="0" algn="just">
              <a:buNone/>
            </a:pPr>
            <a:r>
              <a:rPr lang="it-IT" dirty="0" smtClean="0">
                <a:solidFill>
                  <a:schemeClr val="accent5">
                    <a:lumMod val="50000"/>
                  </a:schemeClr>
                </a:solidFill>
              </a:rPr>
              <a:t>E’ necessaria un’altissima competenza per chiedere aiuto a chi si presenta come bisognoso di aiuto.</a:t>
            </a:r>
          </a:p>
          <a:p>
            <a:pPr marL="0" indent="0" algn="just">
              <a:buNone/>
            </a:pPr>
            <a:r>
              <a:rPr lang="it-IT" dirty="0" smtClean="0">
                <a:solidFill>
                  <a:schemeClr val="accent5">
                    <a:lumMod val="50000"/>
                  </a:schemeClr>
                </a:solidFill>
              </a:rPr>
              <a:t>Per individuare la strada giusta è necessario scoprire anche i bisogni della nostra professionalità, i limiti e le soglie del nostro pensare del nostro sapere e del nostro agire.</a:t>
            </a:r>
            <a:endParaRPr lang="it-IT" dirty="0">
              <a:solidFill>
                <a:schemeClr val="accent5">
                  <a:lumMod val="50000"/>
                </a:schemeClr>
              </a:solidFill>
            </a:endParaRPr>
          </a:p>
          <a:p>
            <a:pPr marL="0" indent="0" algn="just">
              <a:buNone/>
            </a:pPr>
            <a:r>
              <a:rPr lang="it-IT" dirty="0" smtClean="0">
                <a:solidFill>
                  <a:schemeClr val="accent5">
                    <a:lumMod val="50000"/>
                  </a:schemeClr>
                </a:solidFill>
              </a:rPr>
              <a:t>Abbandoniamo i pregiudizi e le “false aspettative”</a:t>
            </a:r>
            <a:endParaRPr lang="it-IT" dirty="0">
              <a:solidFill>
                <a:schemeClr val="accent5">
                  <a:lumMod val="50000"/>
                </a:schemeClr>
              </a:solidFill>
            </a:endParaRPr>
          </a:p>
          <a:p>
            <a:pPr marL="0" indent="0" algn="just">
              <a:buNone/>
            </a:pPr>
            <a:r>
              <a:rPr lang="it-IT" dirty="0" smtClean="0">
                <a:solidFill>
                  <a:schemeClr val="accent5">
                    <a:lumMod val="50000"/>
                  </a:schemeClr>
                </a:solidFill>
              </a:rPr>
              <a:t>Favorire la “micro integrazione”: internamente alla famiglia (doppio ruolo dei genitori), nel quartiere, in parrocchia etc. </a:t>
            </a:r>
          </a:p>
          <a:p>
            <a:pPr marL="0" indent="0" algn="just">
              <a:buNone/>
            </a:pPr>
            <a:r>
              <a:rPr lang="it-IT" dirty="0" smtClean="0">
                <a:solidFill>
                  <a:schemeClr val="accent5">
                    <a:lumMod val="50000"/>
                  </a:schemeClr>
                </a:solidFill>
              </a:rPr>
              <a:t>Micro integrazione indispensabile per l’integrazione/inclusione scolastica </a:t>
            </a:r>
          </a:p>
          <a:p>
            <a:pPr marL="0" indent="0">
              <a:buNone/>
            </a:pPr>
            <a:endParaRPr lang="it-IT" dirty="0" smtClean="0">
              <a:solidFill>
                <a:schemeClr val="accent5">
                  <a:lumMod val="50000"/>
                </a:schemeClr>
              </a:solidFill>
            </a:endParaRPr>
          </a:p>
          <a:p>
            <a:pPr marL="0" indent="0">
              <a:buNone/>
            </a:pPr>
            <a:endParaRPr lang="it-IT" dirty="0">
              <a:solidFill>
                <a:schemeClr val="accent5">
                  <a:lumMod val="50000"/>
                </a:schemeClr>
              </a:solidFill>
            </a:endParaRPr>
          </a:p>
        </p:txBody>
      </p:sp>
    </p:spTree>
    <p:extLst>
      <p:ext uri="{BB962C8B-B14F-4D97-AF65-F5344CB8AC3E}">
        <p14:creationId xmlns:p14="http://schemas.microsoft.com/office/powerpoint/2010/main" val="68854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normAutofit fontScale="90000"/>
          </a:bodyPr>
          <a:lstStyle/>
          <a:p>
            <a:r>
              <a:rPr lang="it-IT" altLang="it-IT" sz="6827" dirty="0"/>
              <a:t/>
            </a:r>
            <a:br>
              <a:rPr lang="it-IT" altLang="it-IT" sz="6827" dirty="0"/>
            </a:br>
            <a:r>
              <a:rPr lang="it-IT" altLang="it-IT" sz="7680" dirty="0">
                <a:solidFill>
                  <a:schemeClr val="accent5">
                    <a:lumMod val="50000"/>
                  </a:schemeClr>
                </a:solidFill>
              </a:rPr>
              <a:t>Ente  Nazionale Sordi </a:t>
            </a:r>
            <a:br>
              <a:rPr lang="it-IT" altLang="it-IT" sz="7680" dirty="0">
                <a:solidFill>
                  <a:schemeClr val="accent5">
                    <a:lumMod val="50000"/>
                  </a:schemeClr>
                </a:solidFill>
              </a:rPr>
            </a:br>
            <a:r>
              <a:rPr lang="it-IT" altLang="it-IT" sz="7680" dirty="0">
                <a:solidFill>
                  <a:schemeClr val="accent5">
                    <a:lumMod val="50000"/>
                  </a:schemeClr>
                </a:solidFill>
              </a:rPr>
              <a:t>(ENS)</a:t>
            </a:r>
          </a:p>
        </p:txBody>
      </p:sp>
      <p:sp>
        <p:nvSpPr>
          <p:cNvPr id="4099" name="Rectangle 3"/>
          <p:cNvSpPr>
            <a:spLocks noGrp="1" noChangeArrowheads="1"/>
          </p:cNvSpPr>
          <p:nvPr>
            <p:ph type="subTitle" idx="1"/>
          </p:nvPr>
        </p:nvSpPr>
        <p:spPr/>
        <p:txBody>
          <a:bodyPr/>
          <a:lstStyle/>
          <a:p>
            <a:r>
              <a:rPr lang="it-IT" altLang="it-IT"/>
              <a:t> </a:t>
            </a:r>
          </a:p>
        </p:txBody>
      </p:sp>
      <p:sp>
        <p:nvSpPr>
          <p:cNvPr id="4100" name="Rectangle 4"/>
          <p:cNvSpPr>
            <a:spLocks noChangeArrowheads="1"/>
          </p:cNvSpPr>
          <p:nvPr/>
        </p:nvSpPr>
        <p:spPr bwMode="auto">
          <a:xfrm>
            <a:off x="5635413" y="6827521"/>
            <a:ext cx="6502400" cy="880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r"/>
            <a:r>
              <a:rPr lang="it-IT" altLang="it-IT" sz="5120" b="1" dirty="0" smtClean="0">
                <a:effectLst>
                  <a:outerShdw blurRad="38100" dist="38100" dir="2700000" algn="tl">
                    <a:srgbClr val="C0C0C0"/>
                  </a:outerShdw>
                </a:effectLst>
              </a:rPr>
              <a:t> </a:t>
            </a:r>
            <a:endParaRPr lang="it-IT" altLang="it-IT" sz="5120" b="1" dirty="0">
              <a:effectLst>
                <a:outerShdw blurRad="38100" dist="38100" dir="2700000" algn="tl">
                  <a:srgbClr val="C0C0C0"/>
                </a:outerShdw>
              </a:effectLst>
            </a:endParaRPr>
          </a:p>
        </p:txBody>
      </p:sp>
    </p:spTree>
    <p:extLst>
      <p:ext uri="{BB962C8B-B14F-4D97-AF65-F5344CB8AC3E}">
        <p14:creationId xmlns:p14="http://schemas.microsoft.com/office/powerpoint/2010/main" val="1624812323"/>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it-IT" altLang="it-IT"/>
              <a:t> </a:t>
            </a:r>
          </a:p>
        </p:txBody>
      </p:sp>
      <p:sp>
        <p:nvSpPr>
          <p:cNvPr id="5123" name="Rectangle 3"/>
          <p:cNvSpPr>
            <a:spLocks noGrp="1" noChangeArrowheads="1"/>
          </p:cNvSpPr>
          <p:nvPr>
            <p:ph type="body" idx="1"/>
          </p:nvPr>
        </p:nvSpPr>
        <p:spPr/>
        <p:txBody>
          <a:bodyPr>
            <a:normAutofit/>
          </a:bodyPr>
          <a:lstStyle/>
          <a:p>
            <a:pPr>
              <a:lnSpc>
                <a:spcPct val="80000"/>
              </a:lnSpc>
            </a:pPr>
            <a:r>
              <a:rPr lang="it-IT" altLang="it-IT" dirty="0">
                <a:solidFill>
                  <a:schemeClr val="accent5">
                    <a:lumMod val="50000"/>
                  </a:schemeClr>
                </a:solidFill>
              </a:rPr>
              <a:t>L’Ente Nazionale per la protezione e l’assistenza dei Sordomuti “E.N.S.”, costituito dall’associazione Italiana dei Minorati dell’Udito e della Parola – fondata a Padova il 24 settembre 1932 durante il Primo Raduno Nazionale per unanime volontà dei sordomuti italiani, è una organizzazione non lucrativa di utilità sociale (ONLUS), riconosciuto Ente Morale con Leggi 12.5.1942, n. 889 e 21.8.1950, n. 698; ha personalità giuridica di diritto privato per effetto del D.P.R. 31 marzo 1979 (G.U. 9.5.1979, n. 125).</a:t>
            </a:r>
            <a:br>
              <a:rPr lang="it-IT" altLang="it-IT" dirty="0">
                <a:solidFill>
                  <a:schemeClr val="accent5">
                    <a:lumMod val="50000"/>
                  </a:schemeClr>
                </a:solidFill>
              </a:rPr>
            </a:br>
            <a:r>
              <a:rPr lang="it-IT" altLang="it-IT" dirty="0">
                <a:solidFill>
                  <a:schemeClr val="accent5">
                    <a:lumMod val="50000"/>
                  </a:schemeClr>
                </a:solidFill>
              </a:rPr>
              <a:t>L’E.N.S. nella propria denominazione ed in qualsivoglia segno distintivo o comunicazione rivolta al pubblico utilizza la locuzione “organizzazione non lucrativa di utilità sociale”, ovvero “ONLUS”.</a:t>
            </a:r>
            <a:br>
              <a:rPr lang="it-IT" altLang="it-IT" dirty="0">
                <a:solidFill>
                  <a:schemeClr val="accent5">
                    <a:lumMod val="50000"/>
                  </a:schemeClr>
                </a:solidFill>
              </a:rPr>
            </a:br>
            <a:r>
              <a:rPr lang="it-IT" altLang="it-IT" sz="1422" dirty="0">
                <a:solidFill>
                  <a:schemeClr val="accent5">
                    <a:lumMod val="50000"/>
                  </a:schemeClr>
                </a:solidFill>
              </a:rPr>
              <a:t/>
            </a:r>
            <a:br>
              <a:rPr lang="it-IT" altLang="it-IT" sz="1422" dirty="0">
                <a:solidFill>
                  <a:schemeClr val="accent5">
                    <a:lumMod val="50000"/>
                  </a:schemeClr>
                </a:solidFill>
              </a:rPr>
            </a:br>
            <a:endParaRPr lang="it-IT" altLang="it-IT" sz="1422" dirty="0">
              <a:solidFill>
                <a:schemeClr val="accent5">
                  <a:lumMod val="50000"/>
                </a:schemeClr>
              </a:solidFill>
            </a:endParaRPr>
          </a:p>
          <a:p>
            <a:pPr>
              <a:lnSpc>
                <a:spcPct val="80000"/>
              </a:lnSpc>
            </a:pPr>
            <a:endParaRPr lang="it-IT" altLang="it-IT" sz="3982" dirty="0"/>
          </a:p>
        </p:txBody>
      </p:sp>
    </p:spTree>
    <p:extLst>
      <p:ext uri="{BB962C8B-B14F-4D97-AF65-F5344CB8AC3E}">
        <p14:creationId xmlns:p14="http://schemas.microsoft.com/office/powerpoint/2010/main" val="818657409"/>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4"/>
          <p:cNvSpPr>
            <a:spLocks noGrp="1"/>
          </p:cNvSpPr>
          <p:nvPr>
            <p:ph type="ftr" sz="quarter" idx="11"/>
          </p:nvPr>
        </p:nvSpPr>
        <p:spPr/>
        <p:txBody>
          <a:bodyPr/>
          <a:lstStyle/>
          <a:p>
            <a:r>
              <a:rPr lang="it-IT" altLang="it-IT"/>
              <a:t>1</a:t>
            </a:r>
          </a:p>
        </p:txBody>
      </p:sp>
      <p:sp>
        <p:nvSpPr>
          <p:cNvPr id="6146" name="Rectangle 2"/>
          <p:cNvSpPr>
            <a:spLocks noGrp="1" noChangeArrowheads="1"/>
          </p:cNvSpPr>
          <p:nvPr>
            <p:ph type="title"/>
          </p:nvPr>
        </p:nvSpPr>
        <p:spPr/>
        <p:txBody>
          <a:bodyPr/>
          <a:lstStyle/>
          <a:p>
            <a:r>
              <a:rPr lang="it-IT" altLang="it-IT" dirty="0" err="1">
                <a:solidFill>
                  <a:schemeClr val="accent5">
                    <a:lumMod val="50000"/>
                  </a:schemeClr>
                </a:solidFill>
              </a:rPr>
              <a:t>Mission</a:t>
            </a:r>
            <a:endParaRPr lang="it-IT" altLang="it-IT" dirty="0">
              <a:solidFill>
                <a:schemeClr val="accent5">
                  <a:lumMod val="50000"/>
                </a:schemeClr>
              </a:solidFill>
            </a:endParaRPr>
          </a:p>
        </p:txBody>
      </p:sp>
      <p:sp>
        <p:nvSpPr>
          <p:cNvPr id="6147" name="Rectangle 3"/>
          <p:cNvSpPr>
            <a:spLocks noGrp="1" noChangeArrowheads="1"/>
          </p:cNvSpPr>
          <p:nvPr>
            <p:ph type="body" idx="1"/>
          </p:nvPr>
        </p:nvSpPr>
        <p:spPr>
          <a:noFill/>
        </p:spPr>
        <p:txBody>
          <a:bodyPr/>
          <a:lstStyle/>
          <a:p>
            <a:pPr>
              <a:spcBef>
                <a:spcPct val="0"/>
              </a:spcBef>
            </a:pPr>
            <a:r>
              <a:rPr lang="it-IT" altLang="it-IT" sz="3982" b="1" dirty="0">
                <a:solidFill>
                  <a:schemeClr val="accent5">
                    <a:lumMod val="50000"/>
                  </a:schemeClr>
                </a:solidFill>
              </a:rPr>
              <a:t>tutelare</a:t>
            </a:r>
            <a:r>
              <a:rPr lang="it-IT" altLang="it-IT" sz="3982" dirty="0">
                <a:solidFill>
                  <a:schemeClr val="accent5">
                    <a:lumMod val="50000"/>
                  </a:schemeClr>
                </a:solidFill>
              </a:rPr>
              <a:t>, rappresentare e difendere gli interessi morali, civili ed economici dei minorati dell’udito e della parola in osservanza art. 2 L. 21.8.1950, n. 698 e del D.P.R. 31.3.1979; </a:t>
            </a:r>
          </a:p>
          <a:p>
            <a:pPr>
              <a:spcBef>
                <a:spcPct val="0"/>
              </a:spcBef>
            </a:pPr>
            <a:endParaRPr lang="it-IT" altLang="it-IT" sz="3982" dirty="0">
              <a:solidFill>
                <a:schemeClr val="accent5">
                  <a:lumMod val="50000"/>
                </a:schemeClr>
              </a:solidFill>
            </a:endParaRPr>
          </a:p>
          <a:p>
            <a:pPr>
              <a:spcBef>
                <a:spcPct val="0"/>
              </a:spcBef>
            </a:pPr>
            <a:r>
              <a:rPr lang="it-IT" altLang="it-IT" sz="3982" b="1" dirty="0">
                <a:solidFill>
                  <a:schemeClr val="accent5">
                    <a:lumMod val="50000"/>
                  </a:schemeClr>
                </a:solidFill>
              </a:rPr>
              <a:t>adempiere</a:t>
            </a:r>
            <a:r>
              <a:rPr lang="it-IT" altLang="it-IT" sz="3982" dirty="0">
                <a:solidFill>
                  <a:schemeClr val="accent5">
                    <a:lumMod val="50000"/>
                  </a:schemeClr>
                </a:solidFill>
              </a:rPr>
              <a:t> ai compiti previsti dalle Leggi dello Stato e delle Regioni, nonché ad ogni iniziativa ad esse riferite;</a:t>
            </a:r>
          </a:p>
          <a:p>
            <a:pPr>
              <a:spcBef>
                <a:spcPct val="0"/>
              </a:spcBef>
            </a:pPr>
            <a:endParaRPr lang="it-IT" altLang="it-IT" sz="3982" dirty="0">
              <a:solidFill>
                <a:schemeClr val="accent5">
                  <a:lumMod val="50000"/>
                </a:schemeClr>
              </a:solidFill>
            </a:endParaRPr>
          </a:p>
          <a:p>
            <a:endParaRPr lang="it-IT" altLang="it-IT" sz="3982" dirty="0">
              <a:solidFill>
                <a:schemeClr val="accent5">
                  <a:lumMod val="50000"/>
                </a:schemeClr>
              </a:solidFill>
            </a:endParaRPr>
          </a:p>
        </p:txBody>
      </p:sp>
    </p:spTree>
    <p:extLst>
      <p:ext uri="{BB962C8B-B14F-4D97-AF65-F5344CB8AC3E}">
        <p14:creationId xmlns:p14="http://schemas.microsoft.com/office/powerpoint/2010/main" val="247346734"/>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4"/>
          <p:cNvSpPr>
            <a:spLocks noGrp="1"/>
          </p:cNvSpPr>
          <p:nvPr>
            <p:ph type="ftr" sz="quarter" idx="11"/>
          </p:nvPr>
        </p:nvSpPr>
        <p:spPr/>
        <p:txBody>
          <a:bodyPr/>
          <a:lstStyle/>
          <a:p>
            <a:r>
              <a:rPr lang="it-IT" altLang="it-IT"/>
              <a:t>2</a:t>
            </a:r>
          </a:p>
        </p:txBody>
      </p:sp>
      <p:sp>
        <p:nvSpPr>
          <p:cNvPr id="7170" name="Rectangle 2"/>
          <p:cNvSpPr>
            <a:spLocks noGrp="1" noChangeArrowheads="1"/>
          </p:cNvSpPr>
          <p:nvPr>
            <p:ph type="title"/>
          </p:nvPr>
        </p:nvSpPr>
        <p:spPr/>
        <p:txBody>
          <a:bodyPr/>
          <a:lstStyle/>
          <a:p>
            <a:r>
              <a:rPr lang="it-IT" altLang="it-IT" dirty="0" err="1">
                <a:solidFill>
                  <a:schemeClr val="accent5">
                    <a:lumMod val="50000"/>
                  </a:schemeClr>
                </a:solidFill>
              </a:rPr>
              <a:t>Mission</a:t>
            </a:r>
            <a:endParaRPr lang="it-IT" altLang="it-IT" dirty="0">
              <a:solidFill>
                <a:schemeClr val="accent5">
                  <a:lumMod val="50000"/>
                </a:schemeClr>
              </a:solidFill>
            </a:endParaRPr>
          </a:p>
        </p:txBody>
      </p:sp>
      <p:sp>
        <p:nvSpPr>
          <p:cNvPr id="7171" name="Rectangle 3"/>
          <p:cNvSpPr>
            <a:spLocks noGrp="1" noChangeArrowheads="1"/>
          </p:cNvSpPr>
          <p:nvPr>
            <p:ph type="body" idx="1"/>
          </p:nvPr>
        </p:nvSpPr>
        <p:spPr/>
        <p:txBody>
          <a:bodyPr/>
          <a:lstStyle/>
          <a:p>
            <a:pPr>
              <a:spcBef>
                <a:spcPct val="0"/>
              </a:spcBef>
            </a:pPr>
            <a:r>
              <a:rPr lang="it-IT" altLang="it-IT" sz="3982" dirty="0">
                <a:solidFill>
                  <a:schemeClr val="accent5">
                    <a:lumMod val="50000"/>
                  </a:schemeClr>
                </a:solidFill>
              </a:rPr>
              <a:t>promuovere la crescita, la piena autonomia e l’integrazione scolastica, lavorativa e sociale dei minorati dell’udito e della parola;</a:t>
            </a:r>
          </a:p>
          <a:p>
            <a:pPr>
              <a:spcBef>
                <a:spcPct val="0"/>
              </a:spcBef>
            </a:pPr>
            <a:endParaRPr lang="it-IT" altLang="it-IT" sz="3413" dirty="0">
              <a:solidFill>
                <a:schemeClr val="accent5">
                  <a:lumMod val="50000"/>
                </a:schemeClr>
              </a:solidFill>
            </a:endParaRPr>
          </a:p>
          <a:p>
            <a:pPr>
              <a:spcBef>
                <a:spcPct val="0"/>
              </a:spcBef>
            </a:pPr>
            <a:r>
              <a:rPr lang="it-IT" altLang="it-IT" sz="3982" dirty="0">
                <a:solidFill>
                  <a:schemeClr val="accent5">
                    <a:lumMod val="50000"/>
                  </a:schemeClr>
                </a:solidFill>
              </a:rPr>
              <a:t>tutelare e valorizzare la cultura dei sordi e la lingua dei segni; </a:t>
            </a:r>
          </a:p>
          <a:p>
            <a:pPr>
              <a:spcBef>
                <a:spcPct val="0"/>
              </a:spcBef>
            </a:pPr>
            <a:endParaRPr lang="it-IT" altLang="it-IT" sz="3982" dirty="0">
              <a:solidFill>
                <a:schemeClr val="accent5">
                  <a:lumMod val="50000"/>
                </a:schemeClr>
              </a:solidFill>
            </a:endParaRPr>
          </a:p>
          <a:p>
            <a:pPr>
              <a:spcBef>
                <a:spcPct val="0"/>
              </a:spcBef>
            </a:pPr>
            <a:r>
              <a:rPr lang="it-IT" altLang="it-IT" sz="3982" dirty="0">
                <a:solidFill>
                  <a:schemeClr val="accent5">
                    <a:lumMod val="50000"/>
                  </a:schemeClr>
                </a:solidFill>
              </a:rPr>
              <a:t>svolgere e promuovere attività culturali, ricreative,</a:t>
            </a:r>
            <a:r>
              <a:rPr lang="it-IT" altLang="it-IT" sz="3413" dirty="0">
                <a:solidFill>
                  <a:schemeClr val="accent5">
                    <a:lumMod val="50000"/>
                  </a:schemeClr>
                </a:solidFill>
              </a:rPr>
              <a:t> sportive e del tempo libero</a:t>
            </a:r>
          </a:p>
          <a:p>
            <a:endParaRPr lang="it-IT" altLang="it-IT" dirty="0"/>
          </a:p>
        </p:txBody>
      </p:sp>
    </p:spTree>
    <p:extLst>
      <p:ext uri="{BB962C8B-B14F-4D97-AF65-F5344CB8AC3E}">
        <p14:creationId xmlns:p14="http://schemas.microsoft.com/office/powerpoint/2010/main" val="177570139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hape 32"/>
          <p:cNvSpPr>
            <a:spLocks noGrp="1"/>
          </p:cNvSpPr>
          <p:nvPr>
            <p:ph type="title"/>
          </p:nvPr>
        </p:nvSpPr>
        <p:spPr>
          <a:prstGeom prst="rect">
            <a:avLst/>
          </a:prstGeom>
        </p:spPr>
        <p:txBody>
          <a:bodyPr>
            <a:normAutofit/>
          </a:bodyPr>
          <a:lstStyle/>
          <a:p>
            <a:pPr lvl="0"/>
            <a:r>
              <a:rPr lang="it-IT" sz="4400" dirty="0" smtClean="0">
                <a:solidFill>
                  <a:srgbClr val="002060"/>
                </a:solidFill>
                <a:latin typeface="Verdana" charset="0"/>
                <a:ea typeface="Verdana" charset="0"/>
                <a:cs typeface="Verdana" charset="0"/>
              </a:rPr>
              <a:t>L’assistente alla Comunicazione</a:t>
            </a:r>
            <a:endParaRPr sz="4400" dirty="0">
              <a:solidFill>
                <a:srgbClr val="002060"/>
              </a:solidFill>
              <a:latin typeface="Verdana" charset="0"/>
              <a:ea typeface="Verdana" charset="0"/>
              <a:cs typeface="Verdana" charset="0"/>
            </a:endParaRPr>
          </a:p>
        </p:txBody>
      </p:sp>
      <p:sp>
        <p:nvSpPr>
          <p:cNvPr id="33" name="Shape 33"/>
          <p:cNvSpPr>
            <a:spLocks noGrp="1"/>
          </p:cNvSpPr>
          <p:nvPr>
            <p:ph type="body" sz="half" idx="2"/>
          </p:nvPr>
        </p:nvSpPr>
        <p:spPr>
          <a:prstGeom prst="rect">
            <a:avLst/>
          </a:prstGeom>
        </p:spPr>
        <p:txBody>
          <a:bodyPr/>
          <a:lstStyle/>
          <a:p>
            <a:pPr lvl="0"/>
            <a:r>
              <a:rPr lang="it-IT" dirty="0" smtClean="0">
                <a:latin typeface="Verdana" charset="0"/>
                <a:ea typeface="Verdana" charset="0"/>
                <a:cs typeface="Verdana" charset="0"/>
              </a:rPr>
              <a:t>ASCO</a:t>
            </a:r>
            <a:endParaRPr dirty="0">
              <a:latin typeface="Verdana" charset="0"/>
              <a:ea typeface="Verdana" charset="0"/>
              <a:cs typeface="Verdana"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4"/>
          <p:cNvSpPr>
            <a:spLocks noGrp="1"/>
          </p:cNvSpPr>
          <p:nvPr>
            <p:ph type="ftr" sz="quarter" idx="11"/>
          </p:nvPr>
        </p:nvSpPr>
        <p:spPr/>
        <p:txBody>
          <a:bodyPr/>
          <a:lstStyle/>
          <a:p>
            <a:r>
              <a:rPr lang="it-IT" altLang="it-IT"/>
              <a:t>1</a:t>
            </a:r>
          </a:p>
        </p:txBody>
      </p:sp>
      <p:sp>
        <p:nvSpPr>
          <p:cNvPr id="9218" name="Rectangle 2"/>
          <p:cNvSpPr>
            <a:spLocks noGrp="1" noChangeArrowheads="1"/>
          </p:cNvSpPr>
          <p:nvPr>
            <p:ph type="title"/>
          </p:nvPr>
        </p:nvSpPr>
        <p:spPr/>
        <p:txBody>
          <a:bodyPr/>
          <a:lstStyle/>
          <a:p>
            <a:r>
              <a:rPr lang="it-IT" altLang="it-IT" dirty="0">
                <a:solidFill>
                  <a:schemeClr val="accent5">
                    <a:lumMod val="50000"/>
                  </a:schemeClr>
                </a:solidFill>
              </a:rPr>
              <a:t>Servizi offerti</a:t>
            </a:r>
          </a:p>
        </p:txBody>
      </p:sp>
      <p:sp>
        <p:nvSpPr>
          <p:cNvPr id="9219" name="Rectangle 3"/>
          <p:cNvSpPr>
            <a:spLocks noGrp="1" noChangeArrowheads="1"/>
          </p:cNvSpPr>
          <p:nvPr>
            <p:ph type="body" idx="1"/>
          </p:nvPr>
        </p:nvSpPr>
        <p:spPr/>
        <p:txBody>
          <a:bodyPr>
            <a:normAutofit lnSpcReduction="10000"/>
          </a:bodyPr>
          <a:lstStyle/>
          <a:p>
            <a:pPr>
              <a:lnSpc>
                <a:spcPct val="90000"/>
              </a:lnSpc>
              <a:buFontTx/>
              <a:buNone/>
            </a:pPr>
            <a:endParaRPr lang="it-IT" altLang="it-IT" sz="2276" dirty="0">
              <a:solidFill>
                <a:srgbClr val="000000"/>
              </a:solidFill>
            </a:endParaRPr>
          </a:p>
          <a:p>
            <a:pPr>
              <a:lnSpc>
                <a:spcPct val="90000"/>
              </a:lnSpc>
            </a:pPr>
            <a:r>
              <a:rPr lang="it-IT" altLang="it-IT" sz="3982" dirty="0">
                <a:solidFill>
                  <a:schemeClr val="accent5">
                    <a:lumMod val="50000"/>
                  </a:schemeClr>
                </a:solidFill>
              </a:rPr>
              <a:t>Servizio tutela e rappresentanza; </a:t>
            </a:r>
          </a:p>
          <a:p>
            <a:pPr>
              <a:lnSpc>
                <a:spcPct val="90000"/>
              </a:lnSpc>
            </a:pPr>
            <a:r>
              <a:rPr lang="it-IT" altLang="it-IT" sz="3982" dirty="0">
                <a:solidFill>
                  <a:schemeClr val="accent5">
                    <a:lumMod val="50000"/>
                  </a:schemeClr>
                </a:solidFill>
              </a:rPr>
              <a:t>servizio polifunzionale, biblioteca, centro di documentazione </a:t>
            </a:r>
          </a:p>
          <a:p>
            <a:pPr>
              <a:lnSpc>
                <a:spcPct val="90000"/>
              </a:lnSpc>
            </a:pPr>
            <a:r>
              <a:rPr lang="it-IT" altLang="it-IT" sz="3982" dirty="0">
                <a:solidFill>
                  <a:schemeClr val="accent5">
                    <a:lumMod val="50000"/>
                  </a:schemeClr>
                </a:solidFill>
              </a:rPr>
              <a:t>Servizio di patronato, di assistenza, di sostegno e di integrazione scolastica, lavorativa e sociale </a:t>
            </a:r>
          </a:p>
          <a:p>
            <a:pPr>
              <a:lnSpc>
                <a:spcPct val="90000"/>
              </a:lnSpc>
            </a:pPr>
            <a:r>
              <a:rPr lang="it-IT" altLang="it-IT" sz="3982" dirty="0">
                <a:solidFill>
                  <a:schemeClr val="accent5">
                    <a:lumMod val="50000"/>
                  </a:schemeClr>
                </a:solidFill>
              </a:rPr>
              <a:t>Servizio di interpretariato in LIS (interpreti LIS, Tecnici della comunicazione in LIS, Assistenti alla comunicazione)</a:t>
            </a:r>
          </a:p>
          <a:p>
            <a:pPr>
              <a:lnSpc>
                <a:spcPct val="90000"/>
              </a:lnSpc>
              <a:buFontTx/>
              <a:buNone/>
            </a:pPr>
            <a:endParaRPr lang="it-IT" altLang="it-IT" sz="3982" dirty="0"/>
          </a:p>
        </p:txBody>
      </p:sp>
    </p:spTree>
    <p:extLst>
      <p:ext uri="{BB962C8B-B14F-4D97-AF65-F5344CB8AC3E}">
        <p14:creationId xmlns:p14="http://schemas.microsoft.com/office/powerpoint/2010/main" val="633069792"/>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4"/>
          <p:cNvSpPr>
            <a:spLocks noGrp="1"/>
          </p:cNvSpPr>
          <p:nvPr>
            <p:ph type="ftr" sz="quarter" idx="11"/>
          </p:nvPr>
        </p:nvSpPr>
        <p:spPr/>
        <p:txBody>
          <a:bodyPr/>
          <a:lstStyle/>
          <a:p>
            <a:r>
              <a:rPr lang="it-IT" altLang="it-IT"/>
              <a:t>2</a:t>
            </a:r>
          </a:p>
        </p:txBody>
      </p:sp>
      <p:sp>
        <p:nvSpPr>
          <p:cNvPr id="10242" name="Rectangle 2"/>
          <p:cNvSpPr>
            <a:spLocks noGrp="1" noChangeArrowheads="1"/>
          </p:cNvSpPr>
          <p:nvPr>
            <p:ph type="title"/>
          </p:nvPr>
        </p:nvSpPr>
        <p:spPr/>
        <p:txBody>
          <a:bodyPr/>
          <a:lstStyle/>
          <a:p>
            <a:r>
              <a:rPr lang="it-IT" altLang="it-IT" dirty="0">
                <a:solidFill>
                  <a:schemeClr val="accent5">
                    <a:lumMod val="50000"/>
                  </a:schemeClr>
                </a:solidFill>
              </a:rPr>
              <a:t>Servizi offerti</a:t>
            </a:r>
          </a:p>
        </p:txBody>
      </p:sp>
      <p:sp>
        <p:nvSpPr>
          <p:cNvPr id="10243" name="Rectangle 3"/>
          <p:cNvSpPr>
            <a:spLocks noGrp="1" noChangeArrowheads="1"/>
          </p:cNvSpPr>
          <p:nvPr>
            <p:ph type="body" idx="1"/>
          </p:nvPr>
        </p:nvSpPr>
        <p:spPr/>
        <p:txBody>
          <a:bodyPr/>
          <a:lstStyle/>
          <a:p>
            <a:pPr>
              <a:buFontTx/>
              <a:buNone/>
            </a:pPr>
            <a:endParaRPr lang="it-IT" altLang="it-IT" sz="2844" dirty="0">
              <a:solidFill>
                <a:srgbClr val="000000"/>
              </a:solidFill>
            </a:endParaRPr>
          </a:p>
          <a:p>
            <a:r>
              <a:rPr lang="it-IT" altLang="it-IT" sz="3982" dirty="0">
                <a:solidFill>
                  <a:schemeClr val="accent5">
                    <a:lumMod val="50000"/>
                  </a:schemeClr>
                </a:solidFill>
              </a:rPr>
              <a:t>Servizio di sensibilizzazione, promozione e di inserimento lavorativo (L. 68/99) </a:t>
            </a:r>
          </a:p>
          <a:p>
            <a:r>
              <a:rPr lang="it-IT" altLang="it-IT" sz="3982" dirty="0">
                <a:solidFill>
                  <a:schemeClr val="accent5">
                    <a:lumMod val="50000"/>
                  </a:schemeClr>
                </a:solidFill>
              </a:rPr>
              <a:t>Centro LIS e Cultura Sorda </a:t>
            </a:r>
          </a:p>
          <a:p>
            <a:r>
              <a:rPr lang="it-IT" altLang="it-IT" sz="3982" dirty="0">
                <a:solidFill>
                  <a:schemeClr val="accent5">
                    <a:lumMod val="50000"/>
                  </a:schemeClr>
                </a:solidFill>
              </a:rPr>
              <a:t>Attività culturali, ricreative e sportive</a:t>
            </a:r>
          </a:p>
          <a:p>
            <a:r>
              <a:rPr lang="it-IT" altLang="it-IT" sz="3982" dirty="0">
                <a:solidFill>
                  <a:schemeClr val="accent5">
                    <a:lumMod val="50000"/>
                  </a:schemeClr>
                </a:solidFill>
              </a:rPr>
              <a:t>Formazione e aggiornamento </a:t>
            </a:r>
          </a:p>
          <a:p>
            <a:r>
              <a:rPr lang="it-IT" altLang="it-IT" sz="3982" dirty="0">
                <a:solidFill>
                  <a:schemeClr val="accent5">
                    <a:lumMod val="50000"/>
                  </a:schemeClr>
                </a:solidFill>
              </a:rPr>
              <a:t>Corsi LIS. </a:t>
            </a:r>
            <a:br>
              <a:rPr lang="it-IT" altLang="it-IT" sz="3982" dirty="0">
                <a:solidFill>
                  <a:schemeClr val="accent5">
                    <a:lumMod val="50000"/>
                  </a:schemeClr>
                </a:solidFill>
              </a:rPr>
            </a:br>
            <a:endParaRPr lang="it-IT" altLang="it-IT" sz="3982" dirty="0">
              <a:solidFill>
                <a:schemeClr val="accent5">
                  <a:lumMod val="50000"/>
                </a:schemeClr>
              </a:solidFill>
            </a:endParaRPr>
          </a:p>
          <a:p>
            <a:pPr>
              <a:buFontTx/>
              <a:buNone/>
            </a:pPr>
            <a:endParaRPr lang="it-IT" altLang="it-IT" dirty="0"/>
          </a:p>
        </p:txBody>
      </p:sp>
    </p:spTree>
    <p:extLst>
      <p:ext uri="{BB962C8B-B14F-4D97-AF65-F5344CB8AC3E}">
        <p14:creationId xmlns:p14="http://schemas.microsoft.com/office/powerpoint/2010/main" val="1370006906"/>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5">
                    <a:lumMod val="50000"/>
                  </a:schemeClr>
                </a:solidFill>
              </a:rPr>
              <a:t>UICI</a:t>
            </a:r>
            <a:endParaRPr lang="it-IT" dirty="0">
              <a:solidFill>
                <a:schemeClr val="accent5">
                  <a:lumMod val="50000"/>
                </a:schemeClr>
              </a:solidFill>
            </a:endParaRPr>
          </a:p>
        </p:txBody>
      </p:sp>
      <p:sp>
        <p:nvSpPr>
          <p:cNvPr id="3" name="Segnaposto contenuto 2"/>
          <p:cNvSpPr>
            <a:spLocks noGrp="1"/>
          </p:cNvSpPr>
          <p:nvPr>
            <p:ph idx="1"/>
          </p:nvPr>
        </p:nvSpPr>
        <p:spPr/>
        <p:txBody>
          <a:bodyPr>
            <a:normAutofit lnSpcReduction="10000"/>
          </a:bodyPr>
          <a:lstStyle/>
          <a:p>
            <a:pPr algn="just"/>
            <a:r>
              <a:rPr lang="it-IT" dirty="0">
                <a:solidFill>
                  <a:schemeClr val="accent5">
                    <a:lumMod val="50000"/>
                  </a:schemeClr>
                </a:solidFill>
              </a:rPr>
              <a:t>L'</a:t>
            </a:r>
            <a:r>
              <a:rPr lang="it-IT" b="1" dirty="0">
                <a:solidFill>
                  <a:schemeClr val="accent5">
                    <a:lumMod val="50000"/>
                  </a:schemeClr>
                </a:solidFill>
              </a:rPr>
              <a:t>Unione italiana dei ciechi e degli ipovedenti</a:t>
            </a:r>
            <a:r>
              <a:rPr lang="it-IT" dirty="0">
                <a:solidFill>
                  <a:schemeClr val="accent5">
                    <a:lumMod val="50000"/>
                  </a:schemeClr>
                </a:solidFill>
              </a:rPr>
              <a:t> </a:t>
            </a:r>
            <a:r>
              <a:rPr lang="it-IT" dirty="0">
                <a:solidFill>
                  <a:schemeClr val="accent5">
                    <a:lumMod val="50000"/>
                  </a:schemeClr>
                </a:solidFill>
                <a:hlinkClick r:id="rId2" tooltip="Organizzazione non lucrativa di utilità sociale"/>
              </a:rPr>
              <a:t>ONLUS</a:t>
            </a:r>
            <a:r>
              <a:rPr lang="it-IT" dirty="0">
                <a:solidFill>
                  <a:schemeClr val="accent5">
                    <a:lumMod val="50000"/>
                  </a:schemeClr>
                </a:solidFill>
              </a:rPr>
              <a:t>, in sigla UICI, è un ente morale con personalità giuridica di diritto privato, cui la legge e lo statuto affidano la rappresentanza e la tutela degli interessi morali e materiali dei </a:t>
            </a:r>
            <a:r>
              <a:rPr lang="it-IT" dirty="0">
                <a:solidFill>
                  <a:schemeClr val="accent5">
                    <a:lumMod val="50000"/>
                  </a:schemeClr>
                </a:solidFill>
                <a:hlinkClick r:id="rId3" tooltip="Non vedenti"/>
              </a:rPr>
              <a:t>non vedenti</a:t>
            </a:r>
            <a:r>
              <a:rPr lang="it-IT" dirty="0">
                <a:solidFill>
                  <a:schemeClr val="accent5">
                    <a:lumMod val="50000"/>
                  </a:schemeClr>
                </a:solidFill>
              </a:rPr>
              <a:t> e degli </a:t>
            </a:r>
            <a:r>
              <a:rPr lang="it-IT" dirty="0">
                <a:solidFill>
                  <a:schemeClr val="accent5">
                    <a:lumMod val="50000"/>
                  </a:schemeClr>
                </a:solidFill>
                <a:hlinkClick r:id="rId4" tooltip="Ipovedenti"/>
              </a:rPr>
              <a:t>ipovedenti</a:t>
            </a:r>
            <a:r>
              <a:rPr lang="it-IT" dirty="0">
                <a:solidFill>
                  <a:schemeClr val="accent5">
                    <a:lumMod val="50000"/>
                  </a:schemeClr>
                </a:solidFill>
              </a:rPr>
              <a:t> nei confronti della </a:t>
            </a:r>
            <a:r>
              <a:rPr lang="it-IT" dirty="0">
                <a:solidFill>
                  <a:schemeClr val="accent5">
                    <a:lumMod val="50000"/>
                  </a:schemeClr>
                </a:solidFill>
                <a:hlinkClick r:id="rId5" tooltip="Pubblica amministrazione"/>
              </a:rPr>
              <a:t>pubblica amministrazione</a:t>
            </a:r>
            <a:r>
              <a:rPr lang="it-IT" dirty="0">
                <a:solidFill>
                  <a:schemeClr val="accent5">
                    <a:lumMod val="50000"/>
                  </a:schemeClr>
                </a:solidFill>
              </a:rPr>
              <a:t>.</a:t>
            </a:r>
          </a:p>
          <a:p>
            <a:pPr algn="just"/>
            <a:r>
              <a:rPr lang="it-IT" dirty="0">
                <a:solidFill>
                  <a:schemeClr val="accent5">
                    <a:lumMod val="50000"/>
                  </a:schemeClr>
                </a:solidFill>
              </a:rPr>
              <a:t>L'UICI è un'associazione costituita esclusivamente da non vedenti e ipovedenti. Per associarsi occorre infatti avere un </a:t>
            </a:r>
            <a:r>
              <a:rPr lang="it-IT" i="1" dirty="0">
                <a:solidFill>
                  <a:schemeClr val="accent5">
                    <a:lumMod val="50000"/>
                  </a:schemeClr>
                </a:solidFill>
              </a:rPr>
              <a:t>visus</a:t>
            </a:r>
            <a:r>
              <a:rPr lang="it-IT" dirty="0">
                <a:solidFill>
                  <a:schemeClr val="accent5">
                    <a:lumMod val="50000"/>
                  </a:schemeClr>
                </a:solidFill>
              </a:rPr>
              <a:t> non superiore ai 3/10 (inteso con correzione). Tuttavia, per raggiungere i suoi obiettivi, essa ha bisogno del supporto di persone vedenti che possono lavorare al suo interno come dipendenti o volontari.</a:t>
            </a:r>
          </a:p>
          <a:p>
            <a:pPr algn="just"/>
            <a:endParaRPr lang="it-IT" dirty="0">
              <a:solidFill>
                <a:schemeClr val="accent5">
                  <a:lumMod val="50000"/>
                </a:schemeClr>
              </a:solidFill>
            </a:endParaRPr>
          </a:p>
        </p:txBody>
      </p:sp>
    </p:spTree>
    <p:extLst>
      <p:ext uri="{BB962C8B-B14F-4D97-AF65-F5344CB8AC3E}">
        <p14:creationId xmlns:p14="http://schemas.microsoft.com/office/powerpoint/2010/main" val="4857071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5">
                    <a:lumMod val="50000"/>
                  </a:schemeClr>
                </a:solidFill>
              </a:rPr>
              <a:t>UICI</a:t>
            </a:r>
            <a:endParaRPr lang="it-IT" dirty="0">
              <a:solidFill>
                <a:schemeClr val="accent5">
                  <a:lumMod val="50000"/>
                </a:schemeClr>
              </a:solidFill>
            </a:endParaRPr>
          </a:p>
        </p:txBody>
      </p:sp>
      <p:sp>
        <p:nvSpPr>
          <p:cNvPr id="3" name="Segnaposto contenuto 2"/>
          <p:cNvSpPr>
            <a:spLocks noGrp="1"/>
          </p:cNvSpPr>
          <p:nvPr>
            <p:ph idx="1"/>
          </p:nvPr>
        </p:nvSpPr>
        <p:spPr/>
        <p:txBody>
          <a:bodyPr/>
          <a:lstStyle/>
          <a:p>
            <a:r>
              <a:rPr lang="it-IT" dirty="0">
                <a:solidFill>
                  <a:schemeClr val="accent5">
                    <a:lumMod val="50000"/>
                  </a:schemeClr>
                </a:solidFill>
              </a:rPr>
              <a:t>Fu fondata a </a:t>
            </a:r>
            <a:r>
              <a:rPr lang="it-IT" dirty="0">
                <a:solidFill>
                  <a:schemeClr val="accent5">
                    <a:lumMod val="50000"/>
                  </a:schemeClr>
                </a:solidFill>
                <a:hlinkClick r:id="rId2" tooltip="Genova"/>
              </a:rPr>
              <a:t>Genova</a:t>
            </a:r>
            <a:r>
              <a:rPr lang="it-IT" dirty="0">
                <a:solidFill>
                  <a:schemeClr val="accent5">
                    <a:lumMod val="50000"/>
                  </a:schemeClr>
                </a:solidFill>
              </a:rPr>
              <a:t> il 26 ottobre </a:t>
            </a:r>
            <a:r>
              <a:rPr lang="it-IT" dirty="0">
                <a:solidFill>
                  <a:schemeClr val="accent5">
                    <a:lumMod val="50000"/>
                  </a:schemeClr>
                </a:solidFill>
                <a:hlinkClick r:id="rId3" tooltip="1920"/>
              </a:rPr>
              <a:t>1920</a:t>
            </a:r>
            <a:r>
              <a:rPr lang="it-IT" dirty="0">
                <a:solidFill>
                  <a:schemeClr val="accent5">
                    <a:lumMod val="50000"/>
                  </a:schemeClr>
                </a:solidFill>
              </a:rPr>
              <a:t> con il nome di Unione italiana dei ciechi da alcuni militari che persero la vista durante il primo conflitto mondiale, tra cui </a:t>
            </a:r>
            <a:r>
              <a:rPr lang="it-IT" dirty="0">
                <a:solidFill>
                  <a:schemeClr val="accent5">
                    <a:lumMod val="50000"/>
                  </a:schemeClr>
                </a:solidFill>
                <a:hlinkClick r:id="rId4" tooltip="Aurelio Nicolodi"/>
              </a:rPr>
              <a:t>Aurelio Nicolodi</a:t>
            </a:r>
            <a:r>
              <a:rPr lang="it-IT" dirty="0">
                <a:solidFill>
                  <a:schemeClr val="accent5">
                    <a:lumMod val="50000"/>
                  </a:schemeClr>
                </a:solidFill>
              </a:rPr>
              <a:t> che ne divenne il primo </a:t>
            </a:r>
            <a:r>
              <a:rPr lang="it-IT" dirty="0" smtClean="0">
                <a:solidFill>
                  <a:schemeClr val="accent5">
                    <a:lumMod val="50000"/>
                  </a:schemeClr>
                </a:solidFill>
              </a:rPr>
              <a:t>presidente</a:t>
            </a:r>
            <a:endParaRPr lang="it-IT" dirty="0">
              <a:solidFill>
                <a:schemeClr val="accent5">
                  <a:lumMod val="50000"/>
                </a:schemeClr>
              </a:solidFill>
            </a:endParaRPr>
          </a:p>
          <a:p>
            <a:endParaRPr lang="it-IT" dirty="0" smtClean="0">
              <a:solidFill>
                <a:schemeClr val="accent5">
                  <a:lumMod val="50000"/>
                </a:schemeClr>
              </a:solidFill>
            </a:endParaRPr>
          </a:p>
          <a:p>
            <a:r>
              <a:rPr lang="it-IT" dirty="0">
                <a:solidFill>
                  <a:schemeClr val="accent5">
                    <a:lumMod val="50000"/>
                  </a:schemeClr>
                </a:solidFill>
              </a:rPr>
              <a:t>Nel 2007 il suo nome originario è cambiato in quello attuale nonostante l'associazione si occupasse ormai da qualche decennio delle problematiche degli ipovedenti</a:t>
            </a:r>
            <a:r>
              <a:rPr lang="it-IT" dirty="0" smtClean="0">
                <a:solidFill>
                  <a:schemeClr val="accent5">
                    <a:lumMod val="50000"/>
                  </a:schemeClr>
                </a:solidFill>
              </a:rPr>
              <a:t>.</a:t>
            </a:r>
            <a:endParaRPr lang="it-IT" dirty="0">
              <a:solidFill>
                <a:schemeClr val="accent5">
                  <a:lumMod val="50000"/>
                </a:schemeClr>
              </a:solidFill>
            </a:endParaRPr>
          </a:p>
        </p:txBody>
      </p:sp>
    </p:spTree>
    <p:extLst>
      <p:ext uri="{BB962C8B-B14F-4D97-AF65-F5344CB8AC3E}">
        <p14:creationId xmlns:p14="http://schemas.microsoft.com/office/powerpoint/2010/main" val="7331339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p:cNvSpPr>
            <a:spLocks noGrp="1"/>
          </p:cNvSpPr>
          <p:nvPr>
            <p:ph type="body" idx="1"/>
          </p:nvPr>
        </p:nvSpPr>
        <p:spPr>
          <a:xfrm>
            <a:off x="952500" y="1596571"/>
            <a:ext cx="11099800" cy="7213600"/>
          </a:xfrm>
        </p:spPr>
        <p:txBody>
          <a:bodyPr>
            <a:normAutofit/>
          </a:bodyPr>
          <a:lstStyle/>
          <a:p>
            <a:r>
              <a:rPr lang="it-IT" dirty="0" smtClean="0">
                <a:solidFill>
                  <a:schemeClr val="accent5">
                    <a:lumMod val="50000"/>
                  </a:schemeClr>
                </a:solidFill>
              </a:rPr>
              <a:t>favorisce </a:t>
            </a:r>
            <a:r>
              <a:rPr lang="it-IT" dirty="0">
                <a:solidFill>
                  <a:schemeClr val="accent5">
                    <a:lumMod val="50000"/>
                  </a:schemeClr>
                </a:solidFill>
              </a:rPr>
              <a:t>la piena attuazione dei diritti umani, civili e sociali dei ciechi e degli ipovedenti, la loro equiparazione sociale e l'integrazione in ogni ambito della vita civile, promuovendo allo scopo specifici </a:t>
            </a:r>
            <a:r>
              <a:rPr lang="it-IT" dirty="0" smtClean="0">
                <a:solidFill>
                  <a:schemeClr val="accent5">
                    <a:lumMod val="50000"/>
                  </a:schemeClr>
                </a:solidFill>
              </a:rPr>
              <a:t>interventi;</a:t>
            </a:r>
          </a:p>
          <a:p>
            <a:r>
              <a:rPr lang="it-IT" dirty="0" smtClean="0">
                <a:solidFill>
                  <a:schemeClr val="accent5">
                    <a:lumMod val="50000"/>
                  </a:schemeClr>
                </a:solidFill>
              </a:rPr>
              <a:t>promuove </a:t>
            </a:r>
            <a:r>
              <a:rPr lang="it-IT" dirty="0">
                <a:solidFill>
                  <a:schemeClr val="accent5">
                    <a:lumMod val="50000"/>
                  </a:schemeClr>
                </a:solidFill>
              </a:rPr>
              <a:t>ed attua iniziative per la prevenzione della cecità, per il recupero visivo, per la riabilitazione funzionale e sociale dei ciechi e degli </a:t>
            </a:r>
            <a:r>
              <a:rPr lang="it-IT" dirty="0" smtClean="0">
                <a:solidFill>
                  <a:schemeClr val="accent5">
                    <a:lumMod val="50000"/>
                  </a:schemeClr>
                </a:solidFill>
              </a:rPr>
              <a:t>ipovedenti;</a:t>
            </a:r>
          </a:p>
          <a:p>
            <a:r>
              <a:rPr lang="it-IT" dirty="0" smtClean="0">
                <a:solidFill>
                  <a:schemeClr val="accent5">
                    <a:lumMod val="50000"/>
                  </a:schemeClr>
                </a:solidFill>
              </a:rPr>
              <a:t>promuove </a:t>
            </a:r>
            <a:r>
              <a:rPr lang="it-IT" dirty="0">
                <a:solidFill>
                  <a:schemeClr val="accent5">
                    <a:lumMod val="50000"/>
                  </a:schemeClr>
                </a:solidFill>
              </a:rPr>
              <a:t>ed attua iniziative per l’istruzione dei ciechi e degli ipovedenti e per la loro formazione culturale e </a:t>
            </a:r>
            <a:r>
              <a:rPr lang="it-IT" dirty="0" smtClean="0">
                <a:solidFill>
                  <a:schemeClr val="accent5">
                    <a:lumMod val="50000"/>
                  </a:schemeClr>
                </a:solidFill>
              </a:rPr>
              <a:t>professionale</a:t>
            </a:r>
          </a:p>
          <a:p>
            <a:r>
              <a:rPr lang="it-IT" dirty="0" smtClean="0">
                <a:solidFill>
                  <a:schemeClr val="accent5">
                    <a:lumMod val="50000"/>
                  </a:schemeClr>
                </a:solidFill>
              </a:rPr>
              <a:t>promuove </a:t>
            </a:r>
            <a:r>
              <a:rPr lang="it-IT" dirty="0">
                <a:solidFill>
                  <a:schemeClr val="accent5">
                    <a:lumMod val="50000"/>
                  </a:schemeClr>
                </a:solidFill>
              </a:rPr>
              <a:t>la piena attuazione del diritto al lavoro per i ciechi e per gli ipovedenti, favorendone il collocamento lavorativo e l’attività professionale in forme individuali e cooperative</a:t>
            </a:r>
            <a:r>
              <a:rPr lang="it-IT" dirty="0" smtClean="0">
                <a:solidFill>
                  <a:schemeClr val="accent5">
                    <a:lumMod val="50000"/>
                  </a:schemeClr>
                </a:solidFill>
              </a:rPr>
              <a:t>;</a:t>
            </a:r>
            <a:endParaRPr lang="it-IT" dirty="0">
              <a:solidFill>
                <a:schemeClr val="accent5">
                  <a:lumMod val="50000"/>
                </a:schemeClr>
              </a:solidFill>
            </a:endParaRPr>
          </a:p>
        </p:txBody>
      </p:sp>
    </p:spTree>
    <p:extLst>
      <p:ext uri="{BB962C8B-B14F-4D97-AF65-F5344CB8AC3E}">
        <p14:creationId xmlns:p14="http://schemas.microsoft.com/office/powerpoint/2010/main" val="1946752302"/>
      </p:ext>
    </p:extLst>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idx="1"/>
          </p:nvPr>
        </p:nvSpPr>
        <p:spPr>
          <a:xfrm>
            <a:off x="952500" y="1727200"/>
            <a:ext cx="11099800" cy="7213600"/>
          </a:xfrm>
        </p:spPr>
        <p:txBody>
          <a:bodyPr/>
          <a:lstStyle/>
          <a:p>
            <a:r>
              <a:rPr lang="it-IT" dirty="0" smtClean="0">
                <a:solidFill>
                  <a:schemeClr val="accent5">
                    <a:lumMod val="50000"/>
                  </a:schemeClr>
                </a:solidFill>
              </a:rPr>
              <a:t>attua </a:t>
            </a:r>
            <a:r>
              <a:rPr lang="it-IT" dirty="0">
                <a:solidFill>
                  <a:schemeClr val="accent5">
                    <a:lumMod val="50000"/>
                  </a:schemeClr>
                </a:solidFill>
              </a:rPr>
              <a:t>iniziative assistenziali rispondenti alle necessità dei ciechi e degli ipovedenti, con particolare attenzione ai pluriminorati e agli anziani;</a:t>
            </a:r>
          </a:p>
          <a:p>
            <a:r>
              <a:rPr lang="it-IT" dirty="0" smtClean="0">
                <a:solidFill>
                  <a:schemeClr val="accent5">
                    <a:lumMod val="50000"/>
                  </a:schemeClr>
                </a:solidFill>
              </a:rPr>
              <a:t>opera </a:t>
            </a:r>
            <a:r>
              <a:rPr lang="it-IT" dirty="0">
                <a:solidFill>
                  <a:schemeClr val="accent5">
                    <a:lumMod val="50000"/>
                  </a:schemeClr>
                </a:solidFill>
              </a:rPr>
              <a:t>nel campo tiflologico e </a:t>
            </a:r>
            <a:r>
              <a:rPr lang="it-IT" dirty="0" err="1">
                <a:solidFill>
                  <a:schemeClr val="accent5">
                    <a:lumMod val="50000"/>
                  </a:schemeClr>
                </a:solidFill>
              </a:rPr>
              <a:t>tiflotecnico</a:t>
            </a:r>
            <a:r>
              <a:rPr lang="it-IT" dirty="0">
                <a:solidFill>
                  <a:schemeClr val="accent5">
                    <a:lumMod val="50000"/>
                  </a:schemeClr>
                </a:solidFill>
              </a:rPr>
              <a:t> per garantire la disponibilità di sempre più avanzati </a:t>
            </a:r>
            <a:r>
              <a:rPr lang="it-IT" dirty="0" smtClean="0">
                <a:solidFill>
                  <a:schemeClr val="accent5">
                    <a:lumMod val="50000"/>
                  </a:schemeClr>
                </a:solidFill>
              </a:rPr>
              <a:t>strumenti;</a:t>
            </a:r>
          </a:p>
          <a:p>
            <a:r>
              <a:rPr lang="it-IT" dirty="0" smtClean="0">
                <a:solidFill>
                  <a:schemeClr val="accent5">
                    <a:lumMod val="50000"/>
                  </a:schemeClr>
                </a:solidFill>
              </a:rPr>
              <a:t>promuove </a:t>
            </a:r>
            <a:r>
              <a:rPr lang="it-IT" dirty="0">
                <a:solidFill>
                  <a:schemeClr val="accent5">
                    <a:lumMod val="50000"/>
                  </a:schemeClr>
                </a:solidFill>
              </a:rPr>
              <a:t>ed attua le attività sportive volte allo sviluppo psicofisico dei non vedenti e degli ipovedenti, anche in collaborazione con altri </a:t>
            </a:r>
            <a:r>
              <a:rPr lang="it-IT" dirty="0" smtClean="0">
                <a:solidFill>
                  <a:schemeClr val="accent5">
                    <a:lumMod val="50000"/>
                  </a:schemeClr>
                </a:solidFill>
              </a:rPr>
              <a:t>organismi;</a:t>
            </a:r>
          </a:p>
          <a:p>
            <a:r>
              <a:rPr lang="it-IT" dirty="0" smtClean="0">
                <a:solidFill>
                  <a:schemeClr val="accent5">
                    <a:lumMod val="50000"/>
                  </a:schemeClr>
                </a:solidFill>
              </a:rPr>
              <a:t>favorisce </a:t>
            </a:r>
            <a:r>
              <a:rPr lang="it-IT" dirty="0">
                <a:solidFill>
                  <a:schemeClr val="accent5">
                    <a:lumMod val="50000"/>
                  </a:schemeClr>
                </a:solidFill>
              </a:rPr>
              <a:t>la costituzione e lo sviluppo di cooperative sociali, aderendovi in qualità di socio con propri finanziamenti.</a:t>
            </a:r>
          </a:p>
          <a:p>
            <a:pPr marL="0" indent="0">
              <a:buNone/>
            </a:pPr>
            <a:endParaRPr lang="it-IT" dirty="0">
              <a:solidFill>
                <a:schemeClr val="accent5">
                  <a:lumMod val="50000"/>
                </a:schemeClr>
              </a:solidFill>
            </a:endParaRPr>
          </a:p>
          <a:p>
            <a:endParaRPr lang="it-IT" dirty="0">
              <a:solidFill>
                <a:schemeClr val="accent5">
                  <a:lumMod val="50000"/>
                </a:schemeClr>
              </a:solidFill>
            </a:endParaRPr>
          </a:p>
        </p:txBody>
      </p:sp>
    </p:spTree>
    <p:extLst>
      <p:ext uri="{BB962C8B-B14F-4D97-AF65-F5344CB8AC3E}">
        <p14:creationId xmlns:p14="http://schemas.microsoft.com/office/powerpoint/2010/main" val="60681044"/>
      </p:ext>
    </p:extLst>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r>
              <a:rPr lang="it-IT" dirty="0" smtClean="0">
                <a:solidFill>
                  <a:schemeClr val="accent5">
                    <a:lumMod val="50000"/>
                  </a:schemeClr>
                </a:solidFill>
              </a:rPr>
              <a:t>Attività ULTERIORI A LIVELLO NAZIONALE</a:t>
            </a:r>
            <a:endParaRPr lang="it-IT" dirty="0">
              <a:solidFill>
                <a:schemeClr val="accent5">
                  <a:lumMod val="50000"/>
                </a:schemeClr>
              </a:solidFill>
            </a:endParaRPr>
          </a:p>
        </p:txBody>
      </p:sp>
      <p:sp>
        <p:nvSpPr>
          <p:cNvPr id="4" name="Segnaposto contenuto 3"/>
          <p:cNvSpPr>
            <a:spLocks noGrp="1"/>
          </p:cNvSpPr>
          <p:nvPr>
            <p:ph idx="1"/>
          </p:nvPr>
        </p:nvSpPr>
        <p:spPr/>
        <p:txBody>
          <a:bodyPr>
            <a:normAutofit/>
          </a:bodyPr>
          <a:lstStyle/>
          <a:p>
            <a:r>
              <a:rPr lang="it-IT" dirty="0" smtClean="0">
                <a:solidFill>
                  <a:schemeClr val="accent5">
                    <a:lumMod val="50000"/>
                  </a:schemeClr>
                </a:solidFill>
              </a:rPr>
              <a:t>Centro </a:t>
            </a:r>
            <a:r>
              <a:rPr lang="it-IT" dirty="0">
                <a:solidFill>
                  <a:schemeClr val="accent5">
                    <a:lumMod val="50000"/>
                  </a:schemeClr>
                </a:solidFill>
              </a:rPr>
              <a:t>nazionale del libro parlato;</a:t>
            </a:r>
          </a:p>
          <a:p>
            <a:r>
              <a:rPr lang="it-IT" dirty="0" smtClean="0">
                <a:solidFill>
                  <a:schemeClr val="accent5">
                    <a:lumMod val="50000"/>
                  </a:schemeClr>
                </a:solidFill>
              </a:rPr>
              <a:t>Centro </a:t>
            </a:r>
            <a:r>
              <a:rPr lang="it-IT" dirty="0">
                <a:solidFill>
                  <a:schemeClr val="accent5">
                    <a:lumMod val="50000"/>
                  </a:schemeClr>
                </a:solidFill>
              </a:rPr>
              <a:t>nazionale </a:t>
            </a:r>
            <a:r>
              <a:rPr lang="it-IT" dirty="0" err="1">
                <a:solidFill>
                  <a:schemeClr val="accent5">
                    <a:lumMod val="50000"/>
                  </a:schemeClr>
                </a:solidFill>
              </a:rPr>
              <a:t>tiflotecnico</a:t>
            </a:r>
            <a:r>
              <a:rPr lang="it-IT" dirty="0">
                <a:solidFill>
                  <a:schemeClr val="accent5">
                    <a:lumMod val="50000"/>
                  </a:schemeClr>
                </a:solidFill>
              </a:rPr>
              <a:t>;</a:t>
            </a:r>
          </a:p>
          <a:p>
            <a:r>
              <a:rPr lang="it-IT" dirty="0" err="1" smtClean="0">
                <a:solidFill>
                  <a:schemeClr val="accent5">
                    <a:lumMod val="50000"/>
                  </a:schemeClr>
                </a:solidFill>
              </a:rPr>
              <a:t>I.Ri.Fo.R</a:t>
            </a:r>
            <a:r>
              <a:rPr lang="it-IT" dirty="0">
                <a:solidFill>
                  <a:schemeClr val="accent5">
                    <a:lumMod val="50000"/>
                  </a:schemeClr>
                </a:solidFill>
              </a:rPr>
              <a:t>. (Istituto per la ricerca, la formazione e la riabilitazione</a:t>
            </a:r>
            <a:r>
              <a:rPr lang="it-IT" dirty="0" smtClean="0">
                <a:solidFill>
                  <a:schemeClr val="accent5">
                    <a:lumMod val="50000"/>
                  </a:schemeClr>
                </a:solidFill>
              </a:rPr>
              <a:t>);</a:t>
            </a:r>
          </a:p>
          <a:p>
            <a:r>
              <a:rPr lang="it-IT" dirty="0" err="1" smtClean="0">
                <a:solidFill>
                  <a:schemeClr val="accent5">
                    <a:lumMod val="50000"/>
                  </a:schemeClr>
                </a:solidFill>
              </a:rPr>
              <a:t>U.N.I.Vo.C</a:t>
            </a:r>
            <a:r>
              <a:rPr lang="it-IT" dirty="0">
                <a:solidFill>
                  <a:schemeClr val="accent5">
                    <a:lumMod val="50000"/>
                  </a:schemeClr>
                </a:solidFill>
              </a:rPr>
              <a:t>. (Unione nazionale italiana volontari pro ciechi);</a:t>
            </a:r>
          </a:p>
          <a:p>
            <a:r>
              <a:rPr lang="it-IT" dirty="0" smtClean="0">
                <a:solidFill>
                  <a:schemeClr val="accent5">
                    <a:lumMod val="50000"/>
                  </a:schemeClr>
                </a:solidFill>
              </a:rPr>
              <a:t>A.L.A</a:t>
            </a:r>
            <a:r>
              <a:rPr lang="it-IT" dirty="0">
                <a:solidFill>
                  <a:schemeClr val="accent5">
                    <a:lumMod val="50000"/>
                  </a:schemeClr>
                </a:solidFill>
              </a:rPr>
              <a:t>. (Agenzia per la promozione del lavoro dei ciechi);</a:t>
            </a:r>
          </a:p>
          <a:p>
            <a:r>
              <a:rPr lang="it-IT" dirty="0" smtClean="0">
                <a:solidFill>
                  <a:schemeClr val="accent5">
                    <a:lumMod val="50000"/>
                  </a:schemeClr>
                </a:solidFill>
              </a:rPr>
              <a:t>sezione </a:t>
            </a:r>
            <a:r>
              <a:rPr lang="it-IT" dirty="0">
                <a:solidFill>
                  <a:schemeClr val="accent5">
                    <a:lumMod val="50000"/>
                  </a:schemeClr>
                </a:solidFill>
              </a:rPr>
              <a:t>italiana della Agenzia internazionale per la prevenzione della cecità.</a:t>
            </a:r>
          </a:p>
          <a:p>
            <a:endParaRPr lang="it-IT" dirty="0"/>
          </a:p>
        </p:txBody>
      </p:sp>
    </p:spTree>
    <p:extLst>
      <p:ext uri="{BB962C8B-B14F-4D97-AF65-F5344CB8AC3E}">
        <p14:creationId xmlns:p14="http://schemas.microsoft.com/office/powerpoint/2010/main" val="7829398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5">
                    <a:lumMod val="50000"/>
                  </a:schemeClr>
                </a:solidFill>
              </a:rPr>
              <a:t>BIBLIOTECA “REGINA MARGHERITA”</a:t>
            </a:r>
            <a:endParaRPr lang="it-IT" dirty="0">
              <a:solidFill>
                <a:schemeClr val="accent5">
                  <a:lumMod val="50000"/>
                </a:schemeClr>
              </a:solidFill>
            </a:endParaRPr>
          </a:p>
        </p:txBody>
      </p:sp>
      <p:sp>
        <p:nvSpPr>
          <p:cNvPr id="3" name="Segnaposto contenuto 2"/>
          <p:cNvSpPr>
            <a:spLocks noGrp="1"/>
          </p:cNvSpPr>
          <p:nvPr>
            <p:ph idx="1"/>
          </p:nvPr>
        </p:nvSpPr>
        <p:spPr/>
        <p:txBody>
          <a:bodyPr>
            <a:normAutofit/>
          </a:bodyPr>
          <a:lstStyle/>
          <a:p>
            <a:pPr marL="0" indent="0">
              <a:buNone/>
            </a:pPr>
            <a:r>
              <a:rPr lang="it-IT" dirty="0">
                <a:solidFill>
                  <a:schemeClr val="accent5">
                    <a:lumMod val="50000"/>
                  </a:schemeClr>
                </a:solidFill>
              </a:rPr>
              <a:t>La Biblioteca Italiana per i Ciechi, sorta nel 1928, è da sempre la principale Biblioteca al servizio dei non </a:t>
            </a:r>
            <a:r>
              <a:rPr lang="it-IT" dirty="0" smtClean="0">
                <a:solidFill>
                  <a:schemeClr val="accent5">
                    <a:lumMod val="50000"/>
                  </a:schemeClr>
                </a:solidFill>
              </a:rPr>
              <a:t>vedenti.</a:t>
            </a:r>
          </a:p>
          <a:p>
            <a:pPr marL="0" indent="0">
              <a:buNone/>
            </a:pPr>
            <a:r>
              <a:rPr lang="it-IT" dirty="0" smtClean="0">
                <a:solidFill>
                  <a:schemeClr val="accent5">
                    <a:lumMod val="50000"/>
                  </a:schemeClr>
                </a:solidFill>
              </a:rPr>
              <a:t>Il </a:t>
            </a:r>
            <a:r>
              <a:rPr lang="it-IT" dirty="0">
                <a:solidFill>
                  <a:schemeClr val="accent5">
                    <a:lumMod val="50000"/>
                  </a:schemeClr>
                </a:solidFill>
              </a:rPr>
              <a:t>patrimonio librario - che consiste in oltre 50 mila titoli, tra opere in Braille, su audiocassetta, su supporto informatico e opere in caratteri ingranditi - copre i settori disciplinari più diversi e si indirizza a differenti fasce di lettori. La sua produzione varia da opere di letteratura, ad opere scientifiche o di carattere informativo, come periodici e riviste, a spartiti e manuali didattici per la musica</a:t>
            </a:r>
            <a:r>
              <a:rPr lang="it-IT" dirty="0" smtClean="0">
                <a:solidFill>
                  <a:schemeClr val="accent5">
                    <a:lumMod val="50000"/>
                  </a:schemeClr>
                </a:solidFill>
              </a:rPr>
              <a:t>.</a:t>
            </a:r>
          </a:p>
          <a:p>
            <a:pPr marL="0" indent="0">
              <a:buNone/>
            </a:pPr>
            <a:r>
              <a:rPr lang="it-IT" dirty="0" smtClean="0">
                <a:solidFill>
                  <a:schemeClr val="accent5">
                    <a:lumMod val="50000"/>
                  </a:schemeClr>
                </a:solidFill>
              </a:rPr>
              <a:t>Servizio di prestito nazionale ed internazionale</a:t>
            </a:r>
            <a:endParaRPr lang="it-IT" dirty="0">
              <a:solidFill>
                <a:schemeClr val="accent5">
                  <a:lumMod val="50000"/>
                </a:schemeClr>
              </a:solidFill>
            </a:endParaRPr>
          </a:p>
        </p:txBody>
      </p:sp>
    </p:spTree>
    <p:extLst>
      <p:ext uri="{BB962C8B-B14F-4D97-AF65-F5344CB8AC3E}">
        <p14:creationId xmlns:p14="http://schemas.microsoft.com/office/powerpoint/2010/main" val="12847741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5">
                    <a:lumMod val="50000"/>
                  </a:schemeClr>
                </a:solidFill>
              </a:rPr>
              <a:t>CDT</a:t>
            </a:r>
            <a:endParaRPr lang="it-IT" dirty="0">
              <a:solidFill>
                <a:schemeClr val="accent5">
                  <a:lumMod val="50000"/>
                </a:schemeClr>
              </a:solidFill>
            </a:endParaRPr>
          </a:p>
        </p:txBody>
      </p:sp>
      <p:sp>
        <p:nvSpPr>
          <p:cNvPr id="3" name="Segnaposto contenuto 2"/>
          <p:cNvSpPr>
            <a:spLocks noGrp="1"/>
          </p:cNvSpPr>
          <p:nvPr>
            <p:ph idx="1"/>
          </p:nvPr>
        </p:nvSpPr>
        <p:spPr/>
        <p:txBody>
          <a:bodyPr>
            <a:normAutofit lnSpcReduction="10000"/>
          </a:bodyPr>
          <a:lstStyle/>
          <a:p>
            <a:pPr marL="0" indent="0" algn="just">
              <a:buNone/>
            </a:pPr>
            <a:r>
              <a:rPr lang="it-IT" dirty="0" smtClean="0">
                <a:solidFill>
                  <a:schemeClr val="accent5">
                    <a:lumMod val="50000"/>
                  </a:schemeClr>
                </a:solidFill>
                <a:hlinkClick r:id="rId2"/>
              </a:rPr>
              <a:t>Centro </a:t>
            </a:r>
            <a:r>
              <a:rPr lang="it-IT" dirty="0">
                <a:solidFill>
                  <a:schemeClr val="accent5">
                    <a:lumMod val="50000"/>
                  </a:schemeClr>
                </a:solidFill>
                <a:hlinkClick r:id="rId2"/>
              </a:rPr>
              <a:t>di Documentazione Tiflologica</a:t>
            </a:r>
            <a:r>
              <a:rPr lang="it-IT" dirty="0">
                <a:solidFill>
                  <a:schemeClr val="accent5">
                    <a:lumMod val="50000"/>
                  </a:schemeClr>
                </a:solidFill>
              </a:rPr>
              <a:t> di Roma - biblioteca specializzata nelle materie riguardanti la minorazione visiva - e con la pubblicazione di </a:t>
            </a:r>
            <a:r>
              <a:rPr lang="it-IT" dirty="0">
                <a:solidFill>
                  <a:schemeClr val="accent5">
                    <a:lumMod val="50000"/>
                  </a:schemeClr>
                </a:solidFill>
                <a:hlinkClick r:id="rId3"/>
              </a:rPr>
              <a:t>opere di tiflologia</a:t>
            </a:r>
            <a:r>
              <a:rPr lang="it-IT" dirty="0">
                <a:solidFill>
                  <a:schemeClr val="accent5">
                    <a:lumMod val="50000"/>
                  </a:schemeClr>
                </a:solidFill>
              </a:rPr>
              <a:t> in nero, destinate a studiosi, famigliari, ricercatori ed in </a:t>
            </a:r>
            <a:r>
              <a:rPr lang="it-IT" dirty="0" smtClean="0">
                <a:solidFill>
                  <a:schemeClr val="accent5">
                    <a:lumMod val="50000"/>
                  </a:schemeClr>
                </a:solidFill>
              </a:rPr>
              <a:t>genere </a:t>
            </a:r>
            <a:r>
              <a:rPr lang="it-IT" dirty="0">
                <a:solidFill>
                  <a:schemeClr val="accent5">
                    <a:lumMod val="50000"/>
                  </a:schemeClr>
                </a:solidFill>
              </a:rPr>
              <a:t>a tutti gli operatori del </a:t>
            </a:r>
            <a:r>
              <a:rPr lang="it-IT" dirty="0" smtClean="0">
                <a:solidFill>
                  <a:schemeClr val="accent5">
                    <a:lumMod val="50000"/>
                  </a:schemeClr>
                </a:solidFill>
              </a:rPr>
              <a:t>settore</a:t>
            </a:r>
          </a:p>
          <a:p>
            <a:pPr marL="0" indent="0" algn="just">
              <a:buNone/>
            </a:pPr>
            <a:r>
              <a:rPr lang="it-IT" dirty="0">
                <a:solidFill>
                  <a:schemeClr val="accent5">
                    <a:lumMod val="50000"/>
                  </a:schemeClr>
                </a:solidFill>
              </a:rPr>
              <a:t>La creazione di 16 </a:t>
            </a:r>
            <a:r>
              <a:rPr lang="it-IT" dirty="0">
                <a:solidFill>
                  <a:schemeClr val="accent5">
                    <a:lumMod val="50000"/>
                  </a:schemeClr>
                </a:solidFill>
                <a:hlinkClick r:id="rId4"/>
              </a:rPr>
              <a:t>Centri di Consulenza Tiflodidattica</a:t>
            </a:r>
            <a:r>
              <a:rPr lang="it-IT" dirty="0">
                <a:solidFill>
                  <a:schemeClr val="accent5">
                    <a:lumMod val="50000"/>
                  </a:schemeClr>
                </a:solidFill>
              </a:rPr>
              <a:t> (in unione con la Federazione Nazionale delle Istituzioni pro Ciechi) ha impegnato attivamente la Biblioteca nel processo di integrazione scolastica dei minorati della vista. Operatori specializzati sono presenti in ogni provincia per venire incontro alle esigenze di scuole, famiglie ed enti interessati, al fine di costruire, nel miglior modo possibile, il percorso di apprendimento dello studente con minorazione visiva.</a:t>
            </a:r>
          </a:p>
        </p:txBody>
      </p:sp>
    </p:spTree>
    <p:extLst>
      <p:ext uri="{BB962C8B-B14F-4D97-AF65-F5344CB8AC3E}">
        <p14:creationId xmlns:p14="http://schemas.microsoft.com/office/powerpoint/2010/main" val="1607880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hape 36"/>
          <p:cNvSpPr>
            <a:spLocks noGrp="1"/>
          </p:cNvSpPr>
          <p:nvPr>
            <p:ph type="title"/>
          </p:nvPr>
        </p:nvSpPr>
        <p:spPr>
          <a:prstGeom prst="rect">
            <a:avLst/>
          </a:prstGeom>
        </p:spPr>
        <p:txBody>
          <a:bodyPr/>
          <a:lstStyle>
            <a:lvl1pPr>
              <a:defRPr sz="2700" b="1" i="1">
                <a:solidFill>
                  <a:srgbClr val="002452"/>
                </a:solidFill>
                <a:latin typeface="Verdana"/>
                <a:ea typeface="Verdana"/>
                <a:cs typeface="Verdana"/>
                <a:sym typeface="Verdana"/>
              </a:defRPr>
            </a:lvl1pPr>
          </a:lstStyle>
          <a:p>
            <a:pPr lvl="0">
              <a:defRPr sz="1800" b="0" i="0">
                <a:solidFill>
                  <a:srgbClr val="000000"/>
                </a:solidFill>
              </a:defRPr>
            </a:pPr>
            <a:r>
              <a:rPr sz="2700" b="1" i="1" dirty="0">
                <a:solidFill>
                  <a:srgbClr val="002452"/>
                </a:solidFill>
              </a:rPr>
              <a:t>RIFERIMENTI NORMATIVI</a:t>
            </a:r>
          </a:p>
        </p:txBody>
      </p:sp>
      <p:sp>
        <p:nvSpPr>
          <p:cNvPr id="35" name="Shape 35"/>
          <p:cNvSpPr>
            <a:spLocks noGrp="1"/>
          </p:cNvSpPr>
          <p:nvPr>
            <p:ph type="body" sz="half" idx="2"/>
          </p:nvPr>
        </p:nvSpPr>
        <p:spPr>
          <a:xfrm>
            <a:off x="952500" y="1927321"/>
            <a:ext cx="11099800" cy="6286501"/>
          </a:xfrm>
          <a:prstGeom prst="rect">
            <a:avLst/>
          </a:prstGeom>
        </p:spPr>
        <p:txBody>
          <a:bodyPr/>
          <a:lstStyle/>
          <a:p>
            <a:pPr lvl="0">
              <a:defRPr sz="1800"/>
            </a:pPr>
            <a:endParaRPr sz="3600"/>
          </a:p>
          <a:p>
            <a:pPr lvl="0">
              <a:defRPr sz="1800"/>
            </a:pPr>
            <a:r>
              <a:rPr sz="2700">
                <a:solidFill>
                  <a:srgbClr val="002452"/>
                </a:solidFill>
                <a:latin typeface="Verdana"/>
                <a:ea typeface="Verdana"/>
                <a:cs typeface="Verdana"/>
                <a:sym typeface="Verdana"/>
              </a:rPr>
              <a:t>Articoli 42-45 del Decreto del Presidente della Repubblica (DPR) 24 luglio 1977, </a:t>
            </a:r>
            <a:r>
              <a:rPr sz="2700">
                <a:solidFill>
                  <a:srgbClr val="002452"/>
                </a:solidFill>
                <a:latin typeface="Verdana"/>
                <a:ea typeface="Verdana"/>
                <a:cs typeface="Verdana"/>
                <a:sym typeface="Verdana"/>
                <a:hlinkClick r:id="rId2"/>
              </a:rPr>
              <a:t>n. 616</a:t>
            </a:r>
            <a:endParaRPr sz="2700">
              <a:solidFill>
                <a:srgbClr val="002452"/>
              </a:solidFill>
              <a:latin typeface="Verdana"/>
              <a:ea typeface="Verdana"/>
              <a:cs typeface="Verdana"/>
              <a:sym typeface="Verdana"/>
            </a:endParaRPr>
          </a:p>
          <a:p>
            <a:pPr lvl="0">
              <a:defRPr sz="1800"/>
            </a:pPr>
            <a:r>
              <a:rPr sz="2700">
                <a:solidFill>
                  <a:srgbClr val="002452"/>
                </a:solidFill>
                <a:latin typeface="Verdana"/>
                <a:ea typeface="Verdana"/>
                <a:cs typeface="Verdana"/>
                <a:sym typeface="Verdana"/>
              </a:rPr>
              <a:t>L.104/92 art. 13 comma 3</a:t>
            </a:r>
          </a:p>
          <a:p>
            <a:pPr lvl="0">
              <a:defRPr sz="1800"/>
            </a:pPr>
            <a:r>
              <a:rPr sz="2700">
                <a:solidFill>
                  <a:srgbClr val="002452"/>
                </a:solidFill>
                <a:latin typeface="Verdana"/>
                <a:ea typeface="Verdana"/>
                <a:cs typeface="Verdana"/>
                <a:sym typeface="Verdana"/>
              </a:rPr>
              <a:t>Ministero della pubblica Istruzione: nota n.3390 del 30/11/2001</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hape 38"/>
          <p:cNvSpPr>
            <a:spLocks noGrp="1"/>
          </p:cNvSpPr>
          <p:nvPr>
            <p:ph type="title"/>
          </p:nvPr>
        </p:nvSpPr>
        <p:spPr>
          <a:xfrm>
            <a:off x="845312" y="1071693"/>
            <a:ext cx="11314176" cy="1599790"/>
          </a:xfrm>
          <a:prstGeom prst="rect">
            <a:avLst/>
          </a:prstGeom>
        </p:spPr>
        <p:txBody>
          <a:bodyPr/>
          <a:lstStyle/>
          <a:p>
            <a:pPr lvl="0" algn="just" defTabSz="457200">
              <a:defRPr sz="1800"/>
            </a:pPr>
            <a:r>
              <a:rPr sz="2700" b="1" i="1">
                <a:solidFill>
                  <a:srgbClr val="002452"/>
                </a:solidFill>
                <a:latin typeface="Verdana"/>
                <a:ea typeface="Verdana"/>
                <a:cs typeface="Verdana"/>
                <a:sym typeface="Verdana"/>
              </a:rPr>
              <a:t>Articoli 42 e 45 del Decreto del Presidente della Repubblica (DPR) 24 luglio 1977, </a:t>
            </a:r>
            <a:r>
              <a:rPr sz="2700" b="1" i="1">
                <a:solidFill>
                  <a:srgbClr val="002452"/>
                </a:solidFill>
                <a:latin typeface="Verdana"/>
                <a:ea typeface="Verdana"/>
                <a:cs typeface="Verdana"/>
                <a:sym typeface="Verdana"/>
                <a:hlinkClick r:id="rId2"/>
              </a:rPr>
              <a:t>n. </a:t>
            </a:r>
            <a:r>
              <a:rPr sz="2700" b="1" i="1" dirty="0">
                <a:solidFill>
                  <a:srgbClr val="002452"/>
                </a:solidFill>
                <a:latin typeface="Verdana"/>
                <a:ea typeface="Verdana"/>
                <a:cs typeface="Verdana"/>
                <a:sym typeface="Verdana"/>
                <a:hlinkClick r:id="rId2"/>
              </a:rPr>
              <a:t>616</a:t>
            </a:r>
            <a:r>
              <a:rPr sz="2700" b="1" i="1" dirty="0">
                <a:solidFill>
                  <a:srgbClr val="002452"/>
                </a:solidFill>
                <a:latin typeface="Verdana"/>
                <a:ea typeface="Verdana"/>
                <a:cs typeface="Verdana"/>
                <a:sym typeface="Verdana"/>
              </a:rPr>
              <a:t>.</a:t>
            </a:r>
          </a:p>
        </p:txBody>
      </p:sp>
      <p:sp>
        <p:nvSpPr>
          <p:cNvPr id="39" name="Shape 39"/>
          <p:cNvSpPr>
            <a:spLocks noGrp="1"/>
          </p:cNvSpPr>
          <p:nvPr>
            <p:ph type="body" sz="half" idx="2"/>
          </p:nvPr>
        </p:nvSpPr>
        <p:spPr>
          <a:xfrm>
            <a:off x="817033" y="2366433"/>
            <a:ext cx="11527367" cy="5379073"/>
          </a:xfrm>
          <a:prstGeom prst="rect">
            <a:avLst/>
          </a:prstGeom>
        </p:spPr>
        <p:txBody>
          <a:bodyPr>
            <a:normAutofit/>
          </a:bodyPr>
          <a:lstStyle/>
          <a:p>
            <a:pPr marL="0" lvl="0" indent="0" algn="just" defTabSz="457200">
              <a:spcBef>
                <a:spcPts val="0"/>
              </a:spcBef>
              <a:buSzTx/>
              <a:buNone/>
              <a:defRPr sz="1800"/>
            </a:pPr>
            <a:r>
              <a:rPr sz="2700" dirty="0">
                <a:solidFill>
                  <a:srgbClr val="002452"/>
                </a:solidFill>
                <a:latin typeface="Arial"/>
                <a:ea typeface="Arial"/>
                <a:cs typeface="Arial"/>
                <a:sym typeface="Arial"/>
              </a:rPr>
              <a:t>L’</a:t>
            </a:r>
            <a:r>
              <a:rPr sz="2700" b="1" dirty="0">
                <a:solidFill>
                  <a:srgbClr val="002452"/>
                </a:solidFill>
                <a:latin typeface="Arial"/>
                <a:ea typeface="Arial"/>
                <a:cs typeface="Arial"/>
                <a:sym typeface="Arial"/>
              </a:rPr>
              <a:t>articolo 42 del DPR 616/77</a:t>
            </a:r>
            <a:r>
              <a:rPr sz="2700" dirty="0">
                <a:solidFill>
                  <a:srgbClr val="002452"/>
                </a:solidFill>
                <a:latin typeface="Arial"/>
                <a:ea typeface="Arial"/>
                <a:cs typeface="Arial"/>
                <a:sym typeface="Arial"/>
              </a:rPr>
              <a:t>, intitolato </a:t>
            </a:r>
            <a:r>
              <a:rPr sz="2700" b="1" i="1" dirty="0">
                <a:solidFill>
                  <a:srgbClr val="002452"/>
                </a:solidFill>
                <a:latin typeface="Arial"/>
                <a:ea typeface="Arial"/>
                <a:cs typeface="Arial"/>
                <a:sym typeface="Arial"/>
              </a:rPr>
              <a:t>Assistenza  scolastica</a:t>
            </a:r>
            <a:r>
              <a:rPr sz="2700" dirty="0">
                <a:solidFill>
                  <a:srgbClr val="002452"/>
                </a:solidFill>
                <a:latin typeface="Arial"/>
                <a:ea typeface="Arial"/>
                <a:cs typeface="Arial"/>
                <a:sym typeface="Arial"/>
              </a:rPr>
              <a:t>, afferma: «Le  funzioni  amministrative relative alla materia dell'assistenza scolastica” concernono tutte le strutture, i servizi e le  attività  destinate  a  facilitare mediante erogazioni e provvidenze in denaro o  mediante  servizi individuali o collettivi, a favore degli alunni  di  istituzioni scolastiche pubbliche o private, anche se adulti, </a:t>
            </a:r>
            <a:r>
              <a:rPr sz="2700" dirty="0" smtClean="0">
                <a:solidFill>
                  <a:srgbClr val="002452"/>
                </a:solidFill>
                <a:latin typeface="Arial"/>
                <a:ea typeface="Arial"/>
                <a:cs typeface="Arial"/>
                <a:sym typeface="Arial"/>
              </a:rPr>
              <a:t>l’assolvimento</a:t>
            </a:r>
            <a:r>
              <a:rPr lang="it-IT" sz="2700" dirty="0" smtClean="0">
                <a:solidFill>
                  <a:srgbClr val="002452"/>
                </a:solidFill>
                <a:latin typeface="Arial"/>
                <a:ea typeface="Arial"/>
                <a:cs typeface="Arial"/>
                <a:sym typeface="Arial"/>
              </a:rPr>
              <a:t> </a:t>
            </a:r>
            <a:r>
              <a:rPr sz="2700" dirty="0" smtClean="0">
                <a:solidFill>
                  <a:srgbClr val="002452"/>
                </a:solidFill>
                <a:latin typeface="Arial"/>
                <a:ea typeface="Arial"/>
                <a:cs typeface="Arial"/>
                <a:sym typeface="Arial"/>
              </a:rPr>
              <a:t>dell’obbligo</a:t>
            </a:r>
            <a:r>
              <a:rPr sz="2700" dirty="0">
                <a:solidFill>
                  <a:srgbClr val="002452"/>
                </a:solidFill>
                <a:latin typeface="Arial"/>
                <a:ea typeface="Arial"/>
                <a:cs typeface="Arial"/>
                <a:sym typeface="Arial"/>
              </a:rPr>
              <a:t>  scolastico  nonché,  per  gli  studenti  capaci  e meritevoli ancorché privi di mezzi, la prosecuzione degli studi.</a:t>
            </a:r>
          </a:p>
          <a:p>
            <a:pPr marL="0" lvl="0" indent="0" algn="just" defTabSz="457200">
              <a:spcBef>
                <a:spcPts val="0"/>
              </a:spcBef>
              <a:buSzTx/>
              <a:buNone/>
              <a:defRPr sz="1800"/>
            </a:pPr>
            <a:r>
              <a:rPr sz="2700" dirty="0">
                <a:solidFill>
                  <a:srgbClr val="002452"/>
                </a:solidFill>
                <a:latin typeface="Arial"/>
                <a:ea typeface="Arial"/>
                <a:cs typeface="Arial"/>
                <a:sym typeface="Arial"/>
              </a:rPr>
              <a:t>Le funzioni suddette concernono fra l’altro: </a:t>
            </a:r>
            <a:r>
              <a:rPr sz="2700" i="1" u="sng" dirty="0">
                <a:solidFill>
                  <a:srgbClr val="002452"/>
                </a:solidFill>
                <a:latin typeface="Arial"/>
                <a:ea typeface="Arial"/>
                <a:cs typeface="Arial"/>
                <a:sym typeface="Arial"/>
              </a:rPr>
              <a:t>gli interventi di assistenza medico-psichica; l’assistenza ai minorati psico-fisici</a:t>
            </a:r>
            <a:r>
              <a:rPr sz="2700" dirty="0">
                <a:solidFill>
                  <a:srgbClr val="002452"/>
                </a:solidFill>
                <a:latin typeface="Arial"/>
                <a:ea typeface="Arial"/>
                <a:cs typeface="Arial"/>
                <a:sym typeface="Arial"/>
              </a:rPr>
              <a:t>; l’erogazione gratuita dei libri di testo agli alunni delle scuole elementari».</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hape 41"/>
          <p:cNvSpPr>
            <a:spLocks noGrp="1"/>
          </p:cNvSpPr>
          <p:nvPr>
            <p:ph type="body" idx="1"/>
          </p:nvPr>
        </p:nvSpPr>
        <p:spPr>
          <a:xfrm>
            <a:off x="970429" y="2668494"/>
            <a:ext cx="11099800" cy="5381812"/>
          </a:xfrm>
          <a:prstGeom prst="rect">
            <a:avLst/>
          </a:prstGeom>
        </p:spPr>
        <p:txBody>
          <a:bodyPr/>
          <a:lstStyle/>
          <a:p>
            <a:pPr marL="0" lvl="0" indent="0" defTabSz="457200">
              <a:spcBef>
                <a:spcPts val="0"/>
              </a:spcBef>
              <a:buSzTx/>
              <a:buNone/>
              <a:defRPr sz="1800"/>
            </a:pPr>
            <a:r>
              <a:rPr sz="2700" b="1" i="1" dirty="0">
                <a:solidFill>
                  <a:srgbClr val="002452"/>
                </a:solidFill>
                <a:latin typeface="Verdana"/>
                <a:ea typeface="Verdana"/>
                <a:cs typeface="Verdana"/>
                <a:sym typeface="Verdana"/>
              </a:rPr>
              <a:t>L’articolo 45 del DPR 616/77, intitolato Attribuzione ai comuni, </a:t>
            </a:r>
            <a:r>
              <a:rPr sz="2700" i="1" dirty="0">
                <a:solidFill>
                  <a:srgbClr val="002452"/>
                </a:solidFill>
                <a:latin typeface="Verdana"/>
                <a:ea typeface="Verdana"/>
                <a:cs typeface="Verdana"/>
                <a:sym typeface="Verdana"/>
              </a:rPr>
              <a:t>afferma</a:t>
            </a:r>
          </a:p>
          <a:p>
            <a:pPr marL="0" lvl="0" indent="0" defTabSz="457200">
              <a:spcBef>
                <a:spcPts val="0"/>
              </a:spcBef>
              <a:buSzTx/>
              <a:buNone/>
              <a:defRPr sz="1800"/>
            </a:pPr>
            <a:endParaRPr sz="2700" dirty="0">
              <a:solidFill>
                <a:srgbClr val="002452"/>
              </a:solidFill>
              <a:latin typeface="Verdana"/>
              <a:ea typeface="Verdana"/>
              <a:cs typeface="Verdana"/>
              <a:sym typeface="Verdana"/>
            </a:endParaRPr>
          </a:p>
          <a:p>
            <a:pPr marL="0" lvl="0" indent="0" defTabSz="457200">
              <a:spcBef>
                <a:spcPts val="0"/>
              </a:spcBef>
              <a:buSzTx/>
              <a:buNone/>
              <a:defRPr sz="1800"/>
            </a:pPr>
            <a:r>
              <a:rPr sz="2700" dirty="0">
                <a:solidFill>
                  <a:srgbClr val="002452"/>
                </a:solidFill>
                <a:latin typeface="Verdana"/>
                <a:ea typeface="Verdana"/>
                <a:cs typeface="Verdana"/>
                <a:sym typeface="Verdana"/>
              </a:rPr>
              <a:t>Le funzioni amministrative indicate nell'art. 42 sono attribuite ai comuni che le svolgono secondo le modalità previste dalla legge regionale.</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hape 43"/>
          <p:cNvSpPr>
            <a:spLocks noGrp="1"/>
          </p:cNvSpPr>
          <p:nvPr>
            <p:ph type="title"/>
          </p:nvPr>
        </p:nvSpPr>
        <p:spPr>
          <a:prstGeom prst="rect">
            <a:avLst/>
          </a:prstGeom>
        </p:spPr>
        <p:txBody>
          <a:bodyPr/>
          <a:lstStyle>
            <a:lvl1pPr>
              <a:defRPr sz="2700" b="1" i="1">
                <a:solidFill>
                  <a:srgbClr val="002452"/>
                </a:solidFill>
                <a:latin typeface="Verdana"/>
                <a:ea typeface="Verdana"/>
                <a:cs typeface="Verdana"/>
                <a:sym typeface="Verdana"/>
              </a:defRPr>
            </a:lvl1pPr>
          </a:lstStyle>
          <a:p>
            <a:pPr lvl="0">
              <a:defRPr sz="1800" b="0" i="0">
                <a:solidFill>
                  <a:srgbClr val="000000"/>
                </a:solidFill>
              </a:defRPr>
            </a:pPr>
            <a:r>
              <a:rPr sz="2700" b="1" i="1">
                <a:solidFill>
                  <a:srgbClr val="002452"/>
                </a:solidFill>
              </a:rPr>
              <a:t>L. 104/92 art. 13 comma 3</a:t>
            </a:r>
          </a:p>
        </p:txBody>
      </p:sp>
      <p:sp>
        <p:nvSpPr>
          <p:cNvPr id="44" name="Shape 44"/>
          <p:cNvSpPr>
            <a:spLocks noGrp="1"/>
          </p:cNvSpPr>
          <p:nvPr>
            <p:ph type="body" sz="half" idx="2"/>
          </p:nvPr>
        </p:nvSpPr>
        <p:spPr>
          <a:xfrm>
            <a:off x="845312" y="3818965"/>
            <a:ext cx="11054080" cy="3316941"/>
          </a:xfrm>
          <a:prstGeom prst="rect">
            <a:avLst/>
          </a:prstGeom>
        </p:spPr>
        <p:txBody>
          <a:bodyPr>
            <a:normAutofit/>
          </a:bodyPr>
          <a:lstStyle/>
          <a:p>
            <a:pPr marL="0" lvl="0" indent="0" algn="just" defTabSz="457200">
              <a:spcBef>
                <a:spcPts val="0"/>
              </a:spcBef>
              <a:buSzTx/>
              <a:buNone/>
              <a:defRPr sz="1800"/>
            </a:pPr>
            <a:endParaRPr sz="2133" dirty="0">
              <a:latin typeface="Tahoma"/>
              <a:ea typeface="Tahoma"/>
              <a:cs typeface="Tahoma"/>
              <a:sym typeface="Tahoma"/>
            </a:endParaRPr>
          </a:p>
          <a:p>
            <a:pPr marL="0" lvl="0" indent="0" algn="just" defTabSz="457200">
              <a:spcBef>
                <a:spcPts val="0"/>
              </a:spcBef>
              <a:buSzTx/>
              <a:buNone/>
              <a:defRPr sz="1800"/>
            </a:pPr>
            <a:r>
              <a:rPr sz="2700" dirty="0">
                <a:solidFill>
                  <a:srgbClr val="002452"/>
                </a:solidFill>
                <a:latin typeface="Verdana"/>
                <a:ea typeface="Verdana"/>
                <a:cs typeface="Verdana"/>
                <a:sym typeface="Verdana"/>
              </a:rPr>
              <a:t>Nelle scuole di ogni ordine e grado, fermo restando, ai sensi del decreto del Presidente della Repubblica 24 luglio 1977, n. 616, e successive modificazioni, l'obbligo per gli enti locali di fornire l'assistenza per l'autonomia e la comunicazione personale degli alunni con handicap fisici o sensoriali, sono garantite attività di sostegno mediante l'assegnazione di docenti specializzati.</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hape 46"/>
          <p:cNvSpPr>
            <a:spLocks noGrp="1"/>
          </p:cNvSpPr>
          <p:nvPr>
            <p:ph type="body" idx="1"/>
          </p:nvPr>
        </p:nvSpPr>
        <p:spPr>
          <a:xfrm>
            <a:off x="970429" y="1969247"/>
            <a:ext cx="11099800" cy="6260353"/>
          </a:xfrm>
          <a:prstGeom prst="rect">
            <a:avLst/>
          </a:prstGeom>
        </p:spPr>
        <p:txBody>
          <a:bodyPr/>
          <a:lstStyle/>
          <a:p>
            <a:pPr marL="0" lvl="0" indent="0" algn="ctr" defTabSz="457200">
              <a:spcBef>
                <a:spcPts val="0"/>
              </a:spcBef>
              <a:buSzTx/>
              <a:buNone/>
              <a:defRPr sz="1800"/>
            </a:pPr>
            <a:r>
              <a:rPr sz="2700" b="1" i="1" dirty="0">
                <a:solidFill>
                  <a:srgbClr val="002452"/>
                </a:solidFill>
                <a:latin typeface="Verdana"/>
                <a:ea typeface="Verdana"/>
                <a:cs typeface="Verdana"/>
                <a:sym typeface="Verdana"/>
              </a:rPr>
              <a:t>Ministero della pubblica Istruzione: nota n.3390 del </a:t>
            </a:r>
            <a:r>
              <a:rPr sz="2700" b="1" i="1" dirty="0" smtClean="0">
                <a:solidFill>
                  <a:srgbClr val="002452"/>
                </a:solidFill>
                <a:latin typeface="Verdana"/>
                <a:ea typeface="Verdana"/>
                <a:cs typeface="Verdana"/>
                <a:sym typeface="Verdana"/>
              </a:rPr>
              <a:t>30/11/2001</a:t>
            </a:r>
            <a:endParaRPr lang="it-IT" sz="2700" b="1" i="1" dirty="0" smtClean="0">
              <a:solidFill>
                <a:srgbClr val="002452"/>
              </a:solidFill>
              <a:latin typeface="Verdana"/>
              <a:ea typeface="Verdana"/>
              <a:cs typeface="Verdana"/>
              <a:sym typeface="Verdana"/>
            </a:endParaRPr>
          </a:p>
          <a:p>
            <a:pPr marL="0" lvl="0" indent="0" algn="ctr" defTabSz="457200">
              <a:spcBef>
                <a:spcPts val="0"/>
              </a:spcBef>
              <a:buSzTx/>
              <a:buNone/>
              <a:defRPr sz="1800"/>
            </a:pPr>
            <a:endParaRPr lang="it-IT" sz="2700" b="1" i="1" dirty="0">
              <a:solidFill>
                <a:srgbClr val="002452"/>
              </a:solidFill>
              <a:latin typeface="Verdana"/>
              <a:ea typeface="Verdana"/>
              <a:cs typeface="Verdana"/>
              <a:sym typeface="Verdana"/>
            </a:endParaRPr>
          </a:p>
          <a:p>
            <a:pPr marL="0" lvl="0" indent="0" algn="ctr" defTabSz="457200">
              <a:spcBef>
                <a:spcPts val="0"/>
              </a:spcBef>
              <a:buSzTx/>
              <a:buNone/>
              <a:defRPr sz="1800"/>
            </a:pPr>
            <a:endParaRPr sz="2700" b="1" i="1" dirty="0">
              <a:solidFill>
                <a:srgbClr val="002452"/>
              </a:solidFill>
              <a:latin typeface="Verdana"/>
              <a:ea typeface="Verdana"/>
              <a:cs typeface="Verdana"/>
              <a:sym typeface="Verdana"/>
            </a:endParaRPr>
          </a:p>
          <a:p>
            <a:pPr marL="0" lvl="0" indent="0" algn="ctr" defTabSz="457200">
              <a:spcBef>
                <a:spcPts val="0"/>
              </a:spcBef>
              <a:buSzTx/>
              <a:buNone/>
              <a:defRPr sz="1800"/>
            </a:pPr>
            <a:endParaRPr sz="2700" b="1" i="1" dirty="0">
              <a:solidFill>
                <a:srgbClr val="002452"/>
              </a:solidFill>
              <a:latin typeface="Verdana"/>
              <a:ea typeface="Verdana"/>
              <a:cs typeface="Verdana"/>
              <a:sym typeface="Verdana"/>
            </a:endParaRPr>
          </a:p>
          <a:p>
            <a:pPr marL="0" lvl="0" indent="0" defTabSz="457200">
              <a:spcBef>
                <a:spcPts val="0"/>
              </a:spcBef>
              <a:buSzTx/>
              <a:buNone/>
              <a:defRPr sz="1800"/>
            </a:pPr>
            <a:r>
              <a:rPr sz="2700" dirty="0">
                <a:solidFill>
                  <a:srgbClr val="002452"/>
                </a:solidFill>
                <a:latin typeface="Verdana"/>
                <a:ea typeface="Verdana"/>
                <a:cs typeface="Verdana"/>
                <a:sym typeface="Verdana"/>
              </a:rPr>
              <a:t>T</a:t>
            </a:r>
            <a:r>
              <a:rPr sz="2700" b="1" dirty="0">
                <a:solidFill>
                  <a:srgbClr val="002452"/>
                </a:solidFill>
                <a:latin typeface="Verdana"/>
                <a:ea typeface="Verdana"/>
                <a:cs typeface="Verdana"/>
                <a:sym typeface="Verdana"/>
              </a:rPr>
              <a:t>re livelli di assistenza</a:t>
            </a:r>
            <a:r>
              <a:rPr sz="2700" dirty="0">
                <a:solidFill>
                  <a:srgbClr val="002452"/>
                </a:solidFill>
                <a:latin typeface="Verdana"/>
                <a:ea typeface="Verdana"/>
                <a:cs typeface="Verdana"/>
                <a:sym typeface="Verdana"/>
              </a:rPr>
              <a:t>: quello </a:t>
            </a:r>
            <a:r>
              <a:rPr sz="2700" b="1" dirty="0">
                <a:solidFill>
                  <a:srgbClr val="002452"/>
                </a:solidFill>
                <a:latin typeface="Verdana"/>
                <a:ea typeface="Verdana"/>
                <a:cs typeface="Verdana"/>
                <a:sym typeface="Verdana"/>
              </a:rPr>
              <a:t>didattico</a:t>
            </a:r>
            <a:r>
              <a:rPr sz="2700" dirty="0">
                <a:solidFill>
                  <a:srgbClr val="002452"/>
                </a:solidFill>
                <a:latin typeface="Verdana"/>
                <a:ea typeface="Verdana"/>
                <a:cs typeface="Verdana"/>
                <a:sym typeface="Verdana"/>
              </a:rPr>
              <a:t>, riservato agli insegnanti specializzati per le attività di sostegno; quello </a:t>
            </a:r>
            <a:r>
              <a:rPr sz="2700" b="1" dirty="0">
                <a:solidFill>
                  <a:srgbClr val="002452"/>
                </a:solidFill>
                <a:latin typeface="Verdana"/>
                <a:ea typeface="Verdana"/>
                <a:cs typeface="Verdana"/>
                <a:sym typeface="Verdana"/>
              </a:rPr>
              <a:t>educativo</a:t>
            </a:r>
            <a:r>
              <a:rPr sz="2700" dirty="0">
                <a:solidFill>
                  <a:srgbClr val="002452"/>
                </a:solidFill>
                <a:latin typeface="Verdana"/>
                <a:ea typeface="Verdana"/>
                <a:cs typeface="Verdana"/>
                <a:sym typeface="Verdana"/>
              </a:rPr>
              <a:t>, svolto dagli </a:t>
            </a:r>
            <a:r>
              <a:rPr sz="2700" b="1" dirty="0">
                <a:solidFill>
                  <a:srgbClr val="002452"/>
                </a:solidFill>
                <a:latin typeface="Verdana"/>
                <a:ea typeface="Verdana"/>
                <a:cs typeface="Verdana"/>
                <a:sym typeface="Verdana"/>
              </a:rPr>
              <a:t>assistenti per l’autonomia e la comunicazione</a:t>
            </a:r>
            <a:r>
              <a:rPr sz="2700" dirty="0">
                <a:solidFill>
                  <a:srgbClr val="002452"/>
                </a:solidFill>
                <a:latin typeface="Verdana"/>
                <a:ea typeface="Verdana"/>
                <a:cs typeface="Verdana"/>
                <a:sym typeface="Verdana"/>
              </a:rPr>
              <a:t> di cui all’articolo 13, comma 3 della Legge 104/1992; infine, quello </a:t>
            </a:r>
            <a:r>
              <a:rPr sz="2700" b="1" dirty="0">
                <a:solidFill>
                  <a:srgbClr val="002452"/>
                </a:solidFill>
                <a:latin typeface="Verdana"/>
                <a:ea typeface="Verdana"/>
                <a:cs typeface="Verdana"/>
                <a:sym typeface="Verdana"/>
              </a:rPr>
              <a:t>materiale</a:t>
            </a:r>
            <a:r>
              <a:rPr sz="2700" dirty="0">
                <a:solidFill>
                  <a:srgbClr val="002452"/>
                </a:solidFill>
                <a:latin typeface="Verdana"/>
                <a:ea typeface="Verdana"/>
                <a:cs typeface="Verdana"/>
                <a:sym typeface="Verdana"/>
              </a:rPr>
              <a:t> e </a:t>
            </a:r>
            <a:r>
              <a:rPr sz="2700" b="1" dirty="0">
                <a:solidFill>
                  <a:srgbClr val="002452"/>
                </a:solidFill>
                <a:latin typeface="Verdana"/>
                <a:ea typeface="Verdana"/>
                <a:cs typeface="Verdana"/>
                <a:sym typeface="Verdana"/>
              </a:rPr>
              <a:t>igienico</a:t>
            </a:r>
            <a:r>
              <a:rPr sz="2700" dirty="0">
                <a:solidFill>
                  <a:srgbClr val="002452"/>
                </a:solidFill>
                <a:latin typeface="Verdana"/>
                <a:ea typeface="Verdana"/>
                <a:cs typeface="Verdana"/>
                <a:sym typeface="Verdana"/>
              </a:rPr>
              <a:t>, affidato ai collaboratori scolastici in forza dei Contratti Collettivi Nazionali di Lavoro (CCNL).</a:t>
            </a:r>
          </a:p>
        </p:txBody>
      </p:sp>
    </p:spTree>
  </p:cSld>
  <p:clrMapOvr>
    <a:masterClrMapping/>
  </p:clrMapOvr>
  <p:transition spd="med"/>
</p:sld>
</file>

<file path=ppt/theme/_rels/theme2.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Scia di vapore">
  <a:themeElements>
    <a:clrScheme name="Scia di vapore">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Scia di vapore">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cia di vapore">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Vapor Trail</Template>
  <TotalTime>869</TotalTime>
  <Words>3415</Words>
  <Application>Microsoft Macintosh PowerPoint</Application>
  <PresentationFormat>Personalizzato</PresentationFormat>
  <Paragraphs>224</Paragraphs>
  <Slides>48</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48</vt:i4>
      </vt:variant>
    </vt:vector>
  </HeadingPairs>
  <TitlesOfParts>
    <vt:vector size="55" baseType="lpstr">
      <vt:lpstr>Arial</vt:lpstr>
      <vt:lpstr>Century Gothic</vt:lpstr>
      <vt:lpstr>Helvetica Light</vt:lpstr>
      <vt:lpstr>Helvetica Neue</vt:lpstr>
      <vt:lpstr>Tahoma</vt:lpstr>
      <vt:lpstr>Verdana</vt:lpstr>
      <vt:lpstr>Scia di vapore</vt:lpstr>
      <vt:lpstr>Personale coinvolto nell’educazione e cura dell’alunno sordo</vt:lpstr>
      <vt:lpstr>In prima linea…</vt:lpstr>
      <vt:lpstr>I docenti ma non solo…</vt:lpstr>
      <vt:lpstr>L’assistente alla Comunicazione</vt:lpstr>
      <vt:lpstr>RIFERIMENTI NORMATIVI</vt:lpstr>
      <vt:lpstr>Articoli 42 e 45 del Decreto del Presidente della Repubblica (DPR) 24 luglio 1977, n. 616.</vt:lpstr>
      <vt:lpstr>Presentazione di PowerPoint</vt:lpstr>
      <vt:lpstr>L. 104/92 art. 13 comma 3</vt:lpstr>
      <vt:lpstr>Presentazione di PowerPoint</vt:lpstr>
      <vt:lpstr>Presentazione di PowerPoint</vt:lpstr>
      <vt:lpstr>Presentazione di PowerPoint</vt:lpstr>
      <vt:lpstr>Profilo professionale</vt:lpstr>
      <vt:lpstr>Verso il riconoscimento  del profilo professionale</vt:lpstr>
      <vt:lpstr>Presentazione di PowerPoint</vt:lpstr>
      <vt:lpstr>Presentazione di PowerPoint</vt:lpstr>
      <vt:lpstr>Presentazione di PowerPoint</vt:lpstr>
      <vt:lpstr>Presentazione di PowerPoint</vt:lpstr>
      <vt:lpstr>Presentazione di PowerPoint</vt:lpstr>
      <vt:lpstr>Presentazione di PowerPoint</vt:lpstr>
      <vt:lpstr>AREA LINGUISTICA</vt:lpstr>
      <vt:lpstr>Area relazionale</vt:lpstr>
      <vt:lpstr>L’INTERPRETE LIS</vt:lpstr>
      <vt:lpstr>RIFERIMENTI NORMATIVI</vt:lpstr>
      <vt:lpstr>Legge notarile n. 89 del 16 febbraio 1913 </vt:lpstr>
      <vt:lpstr>Presentazione di PowerPoint</vt:lpstr>
      <vt:lpstr>L. 104/92</vt:lpstr>
      <vt:lpstr>Sempre L. 104/92</vt:lpstr>
      <vt:lpstr>Convenzione ONU sui diritti delle persone con disabilità Art.9</vt:lpstr>
      <vt:lpstr>Articolo 21 Libertà di espressione e opinione e accesso all’informazione  </vt:lpstr>
      <vt:lpstr>Articolo 24 Istruzione  </vt:lpstr>
      <vt:lpstr>Chi è dunque l’interprete?</vt:lpstr>
      <vt:lpstr>Campi di intervento</vt:lpstr>
      <vt:lpstr>NB: Al di là delle competenze, della formazione e delle esperienze l’Assistente alla Comunicazione e l’interprete si muovono sempre nel rispetto delle scelte familiari</vt:lpstr>
      <vt:lpstr>Reciprocità tra genitori e professionisti</vt:lpstr>
      <vt:lpstr>Trasformare i limiti in soglie</vt:lpstr>
      <vt:lpstr> Ente  Nazionale Sordi  (ENS)</vt:lpstr>
      <vt:lpstr> </vt:lpstr>
      <vt:lpstr>Mission</vt:lpstr>
      <vt:lpstr>Mission</vt:lpstr>
      <vt:lpstr>Servizi offerti</vt:lpstr>
      <vt:lpstr>Servizi offerti</vt:lpstr>
      <vt:lpstr>UICI</vt:lpstr>
      <vt:lpstr>UICI</vt:lpstr>
      <vt:lpstr>Presentazione di PowerPoint</vt:lpstr>
      <vt:lpstr>Presentazione di PowerPoint</vt:lpstr>
      <vt:lpstr>Attività ULTERIORI A LIVELLO NAZIONALE</vt:lpstr>
      <vt:lpstr>BIBLIOTECA “REGINA MARGHERITA”</vt:lpstr>
      <vt:lpstr>CDT</vt:lpstr>
    </vt:vector>
  </TitlesOfParts>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cp:lastModifiedBy>Utente di Microsoft Office</cp:lastModifiedBy>
  <cp:revision>22</cp:revision>
  <dcterms:modified xsi:type="dcterms:W3CDTF">2020-01-17T08:27:43Z</dcterms:modified>
</cp:coreProperties>
</file>