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80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9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79"/>
    <p:restoredTop sz="94689"/>
  </p:normalViewPr>
  <p:slideViewPr>
    <p:cSldViewPr snapToGrid="0" snapToObjects="1">
      <p:cViewPr varScale="1">
        <p:scale>
          <a:sx n="78" d="100"/>
          <a:sy n="78" d="100"/>
        </p:scale>
        <p:origin x="18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92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50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02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4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46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6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32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34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79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84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38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7C5FD6-9F1F-194B-B9F5-D1810D39F06E}" type="datetimeFigureOut">
              <a:rPr lang="it-IT" smtClean="0"/>
              <a:t>21/01/20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B21EC8-53B0-1547-8125-26700FEDEB35}" type="slidenum">
              <a:rPr lang="it-IT" smtClean="0"/>
              <a:t>‹n.›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14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percezione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E’ il processo attraverso il quale traiamo informazioni dal mondo che ci circonda.</a:t>
            </a:r>
          </a:p>
          <a:p>
            <a:pPr marL="0" indent="0">
              <a:buNone/>
            </a:pPr>
            <a:r>
              <a:rPr lang="it-IT" dirty="0" smtClean="0"/>
              <a:t>La percezione è sempre multisensoriale </a:t>
            </a:r>
          </a:p>
          <a:p>
            <a:pPr marL="0" indent="0">
              <a:buNone/>
            </a:pPr>
            <a:r>
              <a:rPr lang="it-IT" dirty="0" smtClean="0"/>
              <a:t>La percezione è sempre personale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400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fare? CAMBIARE PROSPETTIVA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Togliersi gli occhiali</a:t>
            </a:r>
          </a:p>
          <a:p>
            <a:r>
              <a:rPr lang="it-IT" dirty="0" smtClean="0"/>
              <a:t>Prendere consapevolezza della DIVERSITA’  della percezione e non della sua erroneità</a:t>
            </a:r>
          </a:p>
          <a:p>
            <a:r>
              <a:rPr lang="it-IT" dirty="0" smtClean="0"/>
              <a:t>La scoperta della diversità porterà alla comprensione</a:t>
            </a:r>
          </a:p>
          <a:p>
            <a:r>
              <a:rPr lang="it-IT" dirty="0" smtClean="0"/>
              <a:t>Accompagnare poi la persona disabile nella scoperta e  nella conoscenza di un mondo nuovo e diverso, perché visto dalla prospettiva di chi educa</a:t>
            </a:r>
          </a:p>
          <a:p>
            <a:r>
              <a:rPr lang="it-IT" dirty="0" smtClean="0"/>
              <a:t>L’alunno arriverà a dire “E’ vero!”- anche l’alunno avrà consapevolezza di una diversa prospettiva e sarà possibile insegnargli ciò che dal nostro punto di vista è giusto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297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vedete?</a:t>
            </a:r>
            <a:endParaRPr lang="it-IT" dirty="0"/>
          </a:p>
        </p:txBody>
      </p:sp>
      <p:pic>
        <p:nvPicPr>
          <p:cNvPr id="1040" name="Picture 16" descr="isultati immagini per bambino sordo a scuol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6963" y="2051197"/>
            <a:ext cx="4938712" cy="361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sultati immagini per bambino cieco a scuol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6113" y="2633663"/>
            <a:ext cx="33813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34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34911"/>
            <a:ext cx="10515600" cy="1783830"/>
          </a:xfrm>
        </p:spPr>
        <p:txBody>
          <a:bodyPr>
            <a:normAutofit fontScale="90000"/>
          </a:bodyPr>
          <a:lstStyle/>
          <a:p>
            <a:r>
              <a:rPr lang="it-IT" dirty="0"/>
              <a:t>FOCUS SU ALUNNI </a:t>
            </a:r>
            <a:r>
              <a:rPr lang="it-IT" dirty="0" smtClean="0"/>
              <a:t>CONIPOVISIONE O </a:t>
            </a:r>
            <a:r>
              <a:rPr lang="it-IT" dirty="0"/>
              <a:t>CECITA’ </a:t>
            </a:r>
            <a:r>
              <a:rPr lang="it-IT" dirty="0" smtClean="0"/>
              <a:t> 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percezione figura - sfondo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Docente cosa vede?	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Un insieme di forme geometriche regolari che riempiono lo sfondo</a:t>
            </a:r>
          </a:p>
          <a:p>
            <a:r>
              <a:rPr lang="it-IT" dirty="0" smtClean="0"/>
              <a:t>Cavalli e cavalieri chiari su fondo scuro</a:t>
            </a:r>
          </a:p>
          <a:p>
            <a:r>
              <a:rPr lang="it-IT" dirty="0" smtClean="0"/>
              <a:t>Cavalli e cavalieri scuri su fondo chiaro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Alunno cosa vede?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Ha conoscenza di cavalli e cavalieri?</a:t>
            </a:r>
          </a:p>
          <a:p>
            <a:r>
              <a:rPr lang="it-IT" dirty="0" smtClean="0"/>
              <a:t>Il contrasto cromatico è adeguato?</a:t>
            </a:r>
          </a:p>
          <a:p>
            <a:r>
              <a:rPr lang="it-IT" dirty="0" smtClean="0"/>
              <a:t>Che tipo di visione ha? Centrale? Periferica? Non è detto che riesca a vedere ciò che il docente gli indica</a:t>
            </a:r>
          </a:p>
          <a:p>
            <a:r>
              <a:rPr lang="it-IT" dirty="0" smtClean="0"/>
              <a:t>Non è detto che sia attento.. Potrebbe concentrarsi su una voce o un profumo…</a:t>
            </a:r>
            <a:endParaRPr lang="it-IT" dirty="0"/>
          </a:p>
        </p:txBody>
      </p:sp>
      <p:pic>
        <p:nvPicPr>
          <p:cNvPr id="7" name="Segnaposto contenuto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792" y="4293475"/>
            <a:ext cx="2557349" cy="166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8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Percezione figura - sfondo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it-IT" dirty="0" smtClean="0"/>
              <a:t>E’ necessario in primo luogo sviluppare la nostra abilità percettiva multisensoriale e partendo  da questa accompagnare l’alunno sul focus dell’insegnante e condividere l’attenzione per lo stesso oggetto.</a:t>
            </a:r>
          </a:p>
          <a:p>
            <a:pPr marL="0" indent="0">
              <a:buNone/>
            </a:pPr>
            <a:r>
              <a:rPr lang="it-IT" dirty="0" smtClean="0"/>
              <a:t>Organizzare spazi “neutri” e puliti – contesti ecologici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77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Quanti visi vedete in 5 secondi?</a:t>
            </a:r>
            <a:endParaRPr lang="it-IT" dirty="0"/>
          </a:p>
        </p:txBody>
      </p:sp>
      <p:pic>
        <p:nvPicPr>
          <p:cNvPr id="1028" name="Picture 4" descr="mmagine correlat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33164" y="1846263"/>
            <a:ext cx="3185998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4000" dirty="0"/>
              <a:t>Non è </a:t>
            </a:r>
            <a:r>
              <a:rPr lang="it-IT" sz="4000" u="sng" dirty="0"/>
              <a:t>solo</a:t>
            </a:r>
            <a:r>
              <a:rPr lang="it-IT" sz="4000" dirty="0"/>
              <a:t> una questione di tempo ma</a:t>
            </a:r>
            <a:r>
              <a:rPr lang="it-IT" sz="4000" dirty="0" smtClean="0"/>
              <a:t>… di motivazione !</a:t>
            </a:r>
          </a:p>
          <a:p>
            <a:pPr marL="0" indent="0">
              <a:buNone/>
            </a:pPr>
            <a:endParaRPr lang="it-IT" sz="4000" dirty="0"/>
          </a:p>
          <a:p>
            <a:pPr marL="0" indent="0">
              <a:buNone/>
            </a:pPr>
            <a:r>
              <a:rPr lang="it-IT" sz="4000" dirty="0" smtClean="0"/>
              <a:t>La condivisione delle percezioni può essere di stimolo o demotivazione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54540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il docente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una questione di  tempo – tempo della conoscenza</a:t>
            </a:r>
          </a:p>
          <a:p>
            <a:r>
              <a:rPr lang="it-IT" dirty="0" smtClean="0"/>
              <a:t>E’ una questione di condivisione e corresponsabilità educativa e di rispetto reciproco</a:t>
            </a:r>
          </a:p>
          <a:p>
            <a:r>
              <a:rPr lang="it-IT" dirty="0" smtClean="0"/>
              <a:t>E’ una questione di condivisione delle percezioni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NB: non dimentichiamo che le percezioni sono personali ed </a:t>
            </a:r>
            <a:r>
              <a:rPr lang="it-IT" dirty="0" err="1" smtClean="0"/>
              <a:t>autorefenti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408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l’alunno è una questione di tempo per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Costruirsi una rappresentazione interna della realtà esterna in assenza parziale  o totale dei dati sensoriali sensoriali (vista o udito) – esplorazione tattile/studio dell’ambiente</a:t>
            </a:r>
          </a:p>
          <a:p>
            <a:r>
              <a:rPr lang="it-IT" dirty="0" smtClean="0"/>
              <a:t>Percepire e comprendere il mondo in cui vive: per gli alunni sordi parliamo di ritardo linguistico e cognitivo; per gli alunni ciechi o ipovedenti di ritardo psicomotorio.</a:t>
            </a:r>
          </a:p>
          <a:p>
            <a:endParaRPr lang="it-IT" dirty="0"/>
          </a:p>
          <a:p>
            <a:r>
              <a:rPr lang="it-IT" dirty="0" smtClean="0"/>
              <a:t>QUAL E’ IL TEMPO  “ADEGUATO” ??</a:t>
            </a:r>
          </a:p>
        </p:txBody>
      </p:sp>
    </p:spTree>
    <p:extLst>
      <p:ext uri="{BB962C8B-B14F-4D97-AF65-F5344CB8AC3E}">
        <p14:creationId xmlns:p14="http://schemas.microsoft.com/office/powerpoint/2010/main" val="157955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 è il tempo giusto per lo sviluppo percettivo?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Brambing</a:t>
            </a:r>
            <a:r>
              <a:rPr lang="it-IT" dirty="0" smtClean="0"/>
              <a:t> 2004: analisi di un campione di bambini ciechi (0 – 6 anni in ambiente domestico)per calcolare l’età media di acquisizione di una determinata competenza.</a:t>
            </a:r>
          </a:p>
          <a:p>
            <a:pPr marL="0" indent="0">
              <a:buNone/>
            </a:pPr>
            <a:r>
              <a:rPr lang="it-IT" dirty="0" smtClean="0"/>
              <a:t>Cosa fa la differenza tra l’uno e l’altro bimbo nei tempi dell’acquisizione?</a:t>
            </a:r>
          </a:p>
          <a:p>
            <a:pPr marL="0" indent="0" algn="ctr">
              <a:buNone/>
            </a:pPr>
            <a:r>
              <a:rPr lang="it-IT" dirty="0" smtClean="0"/>
              <a:t>L’AMBIENTE STIMOLANTE E MUTISENSORIALE</a:t>
            </a:r>
          </a:p>
          <a:p>
            <a:pPr marL="0" indent="0" algn="ctr">
              <a:buNone/>
            </a:pPr>
            <a:r>
              <a:rPr lang="it-IT" dirty="0" smtClean="0"/>
              <a:t>GENITORI CONSAPEVOLI E FIDUCIOSI</a:t>
            </a:r>
          </a:p>
          <a:p>
            <a:pPr marL="0" indent="0" algn="ctr">
              <a:buNone/>
            </a:pPr>
            <a:r>
              <a:rPr lang="it-IT" dirty="0" smtClean="0"/>
              <a:t>LA PRECOSITA’  DELLA STIMOLAZIONE</a:t>
            </a:r>
          </a:p>
          <a:p>
            <a:pPr marL="0" indent="0" algn="ctr">
              <a:buNone/>
            </a:pPr>
            <a:r>
              <a:rPr lang="it-IT" dirty="0" smtClean="0"/>
              <a:t>IL TEMPO LASCIATO ALL’ESPLORAZIONE ED IL RISPETTO DEL RITMO DEL BAMBINO</a:t>
            </a:r>
          </a:p>
          <a:p>
            <a:pPr marL="0" indent="0" algn="ctr">
              <a:buNone/>
            </a:pPr>
            <a:r>
              <a:rPr lang="it-IT" dirty="0" smtClean="0"/>
              <a:t>L’ESPERIENZA CONCRETA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283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Vero e falso – uguale e diverso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Pur consapevoli della verità non sempre riusciamo a cambiare la percezione della realtà.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Perché?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it-IT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Perché essa dipende dal contesto! Il nostro giudizio è condizionato non dalla conoscenza, quanto dal contesto.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I nostri comportamenti sono condizionati dal contesto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Cosa fare? Ricordate le lenti rosse…?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840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Riflettiamo: problemi di percezione o percezione del problema?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“ L’alunno non vedente ha una percezione </a:t>
            </a:r>
            <a:r>
              <a:rPr lang="it-IT" u="sng" dirty="0" smtClean="0"/>
              <a:t>completa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“La persona sordocieca ha una percezione </a:t>
            </a:r>
            <a:r>
              <a:rPr lang="it-IT" u="sng" dirty="0" smtClean="0"/>
              <a:t>completa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“Parlare di deficit è fuorviante”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CORRETTO VS COMPLETO…</a:t>
            </a:r>
          </a:p>
          <a:p>
            <a:pPr marL="0" indent="0">
              <a:buNone/>
            </a:pPr>
            <a:r>
              <a:rPr lang="it-IT" dirty="0" smtClean="0"/>
              <a:t>Corretto per chi? Da quale punto di vista?</a:t>
            </a:r>
          </a:p>
        </p:txBody>
      </p:sp>
    </p:spTree>
    <p:extLst>
      <p:ext uri="{BB962C8B-B14F-4D97-AF65-F5344CB8AC3E}">
        <p14:creationId xmlns:p14="http://schemas.microsoft.com/office/powerpoint/2010/main" val="210550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Vero e falso – uguale e diverso </a:t>
            </a:r>
            <a:r>
              <a:rPr lang="it-IT" sz="2000" dirty="0" smtClean="0"/>
              <a:t>2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Modificando il contesto è possibile modificare la percezione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Il contesto è modificabile attraverso l’utilizzo delle strategie giuste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it-IT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Mappe invece che riassunti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Immagini invece che parole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Percezione tattile invece che visiva </a:t>
            </a:r>
            <a:r>
              <a:rPr lang="it-IT" dirty="0" err="1" smtClean="0"/>
              <a:t>ecc</a:t>
            </a:r>
            <a:r>
              <a:rPr lang="it-IT" dirty="0" smtClean="0"/>
              <a:t>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“Perché” invece di “No”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 smtClean="0"/>
              <a:t>Percezioni multisensoriali possono completare quelle di un senso solo e riequilibrarle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932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Riflettiamo: problemi di percezione </a:t>
            </a:r>
            <a:r>
              <a:rPr lang="it-IT" smtClean="0"/>
              <a:t>o </a:t>
            </a:r>
            <a:r>
              <a:rPr lang="it-IT" dirty="0" err="1" smtClean="0"/>
              <a:t>p</a:t>
            </a:r>
            <a:r>
              <a:rPr lang="it-IT" smtClean="0"/>
              <a:t>ercezione </a:t>
            </a:r>
            <a:r>
              <a:rPr lang="it-IT" dirty="0" smtClean="0"/>
              <a:t>del problema?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8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sz="2800" dirty="0" smtClean="0"/>
              <a:t>I bambini che nascono con disabilità sensoriale non sanno che il loro udito o la loro visione sono diverse da quelle degli altri, non hanno idea della mancanza o del deficit.</a:t>
            </a:r>
          </a:p>
          <a:p>
            <a:pPr marL="0" marR="0" lvl="8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it-IT" sz="2800" dirty="0"/>
          </a:p>
          <a:p>
            <a:pPr marL="0" marR="0" lvl="8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sz="2800" dirty="0" smtClean="0"/>
              <a:t>Un bambino cieco non vede sfocato, non ha buchi nella sua immagine o bordi neri nel confine del campo visivo.</a:t>
            </a:r>
          </a:p>
          <a:p>
            <a:pPr marL="0" marR="0" lvl="8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sz="2800" dirty="0" smtClean="0"/>
              <a:t>Il cieco congenito o il sordo congenito non sono consapevoli di quello che non sentono o non vedono.</a:t>
            </a:r>
          </a:p>
        </p:txBody>
      </p:sp>
    </p:spTree>
    <p:extLst>
      <p:ext uri="{BB962C8B-B14F-4D97-AF65-F5344CB8AC3E}">
        <p14:creationId xmlns:p14="http://schemas.microsoft.com/office/powerpoint/2010/main" val="13786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Riflettiamo: problemi di percezione </a:t>
            </a:r>
            <a:r>
              <a:rPr lang="it-IT" smtClean="0"/>
              <a:t>o </a:t>
            </a:r>
            <a:r>
              <a:rPr lang="it-IT" dirty="0" err="1" smtClean="0"/>
              <a:t>p</a:t>
            </a:r>
            <a:r>
              <a:rPr lang="it-IT" smtClean="0"/>
              <a:t>ercezione </a:t>
            </a:r>
            <a:r>
              <a:rPr lang="it-IT" dirty="0" smtClean="0"/>
              <a:t>del problema?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8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sz="2800" dirty="0" smtClean="0"/>
              <a:t>Qual è la percezione di una persona sorda o cieca adulta quando usa un linguaggio simbolico figurativo i espressioni del tipo “ Dal mio punto di vista… ” o “questa cosa, vista dalla mia prospettiva, appare….” o ancora “non si è fatto più sentire”, “Sì dai, ci sentiamo!”</a:t>
            </a:r>
          </a:p>
          <a:p>
            <a:pPr marL="0" marR="0" lvl="8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it-IT" sz="2800" dirty="0"/>
          </a:p>
          <a:p>
            <a:pPr marL="0" marR="0" lvl="8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sz="2800" dirty="0" smtClean="0"/>
              <a:t>E quando una persona cieca legge il braille e grazie alla risonanza magnetica funzionale si vede chiaramente che ad attivarsi è la corteccia visiva, la sua è una lettura tattile o visiva?</a:t>
            </a:r>
          </a:p>
        </p:txBody>
      </p:sp>
    </p:spTree>
    <p:extLst>
      <p:ext uri="{BB962C8B-B14F-4D97-AF65-F5344CB8AC3E}">
        <p14:creationId xmlns:p14="http://schemas.microsoft.com/office/powerpoint/2010/main" val="1238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8586"/>
          </a:xfrm>
        </p:spPr>
        <p:txBody>
          <a:bodyPr anchor="ctr">
            <a:normAutofit fontScale="90000"/>
          </a:bodyPr>
          <a:lstStyle/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IL NOCCIOLO STA NEL PERCEPIRE:</a:t>
            </a:r>
            <a:b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TUTTI PERCEPISCONO!</a:t>
            </a:r>
            <a:b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4800" dirty="0" smtClean="0"/>
          </a:p>
          <a:p>
            <a:pPr marL="0" indent="0">
              <a:buNone/>
            </a:pPr>
            <a:r>
              <a:rPr lang="it-IT" sz="4800" dirty="0" smtClean="0"/>
              <a:t>La questione non è tanto il vedere - non  vedere – ipovedere, sentire – non  sentire, sentire poco….</a:t>
            </a:r>
            <a:endParaRPr lang="it-IT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6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visione distorta della realtà è la nostra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nostro linguaggio ed i concetti per classificare il problema equivalgono ad indossare un paio di lenti rosse: tutto appare rosso, il rosso ancora di più…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E’ sulla nostra percezione che si basano le scelte didattiche ed educative, ma se non ci siamo tolti gli occhiali rossi?</a:t>
            </a:r>
          </a:p>
          <a:p>
            <a:pPr marL="0" indent="0">
              <a:buNone/>
            </a:pPr>
            <a:r>
              <a:rPr lang="it-IT" dirty="0" smtClean="0"/>
              <a:t>NON SAREMO D’AIUTO ALLA PERSONA CON DISABILITA’ NE’ A CHI HA IL COMPITO DI OFFRIRE SOSTEGNO. AL CONTRARIO….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968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 contrario…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Contribuiremo a rinforzare una percezione di sé sbagliata, inadeguata: l’alunno disabile è coinvolto nel processo educativo e se noi tentiamo di correggere l’errore o il comportamento definiremo sbagliato il suo modo di percepire.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Inevitabilmente, prima o poi, la persona si percepirà come inaffidabile dal punto di vista percettivo, perché non è “vero” e di conseguenza non avrà stima per se stesso.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12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</a:t>
            </a:r>
            <a:r>
              <a:rPr lang="it-IT" dirty="0" smtClean="0"/>
              <a:t>icordiamoci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percezione è sempre soggettiva! Anche tutto ciò che </a:t>
            </a:r>
            <a:r>
              <a:rPr lang="it-IT" dirty="0"/>
              <a:t>è</a:t>
            </a:r>
            <a:r>
              <a:rPr lang="it-IT" dirty="0" smtClean="0"/>
              <a:t> stato conosciuto è stato percepito…</a:t>
            </a:r>
          </a:p>
          <a:p>
            <a:r>
              <a:rPr lang="it-IT" dirty="0" smtClean="0"/>
              <a:t>Per il soggetto che percepisce ogni percezione è completa ed autoreferente</a:t>
            </a:r>
          </a:p>
          <a:p>
            <a:r>
              <a:rPr lang="it-IT" dirty="0" smtClean="0"/>
              <a:t>La percezione non è una “fotografia” della realtà esistente a priori, ma la costruzione di una rappresentazione nella coscienza soggettiva</a:t>
            </a:r>
          </a:p>
          <a:p>
            <a:r>
              <a:rPr lang="it-IT" dirty="0" smtClean="0"/>
              <a:t>La percezione dipende dall’esperienza</a:t>
            </a:r>
          </a:p>
          <a:p>
            <a:r>
              <a:rPr lang="it-IT" dirty="0" smtClean="0"/>
              <a:t>La creazione di significato richiede l’esperienza</a:t>
            </a:r>
          </a:p>
          <a:p>
            <a:r>
              <a:rPr lang="it-IT" dirty="0" smtClean="0"/>
              <a:t>La percezione dipende dal contesto ambientale, culturale e sociale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85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Ricordiamoci </a:t>
            </a:r>
            <a:r>
              <a:rPr lang="it-IT" sz="2800" dirty="0" smtClean="0"/>
              <a:t>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 la percezione non  è la “fotografia” di una priorità esistente a priori, ma la persona costruisce la propria realtà sulla base delle sue percezioni, allora possono esistere tante realtà soggettive diverse.</a:t>
            </a:r>
            <a:endParaRPr lang="it-IT" dirty="0"/>
          </a:p>
          <a:p>
            <a:r>
              <a:rPr lang="it-IT" dirty="0" smtClean="0"/>
              <a:t>Le diverse percezioni e le diverse interpretazioni della realtà inducono a reazioni e comportamenti diversi</a:t>
            </a:r>
          </a:p>
          <a:p>
            <a:r>
              <a:rPr lang="it-IT" dirty="0" smtClean="0"/>
              <a:t>Ognuno considera “reale” e “vero” ciò che percepisce e considera giusto il proprio comportamento perché basato sulla percezione della “vera” realtà.</a:t>
            </a:r>
          </a:p>
          <a:p>
            <a:pPr marL="0" indent="0" algn="r">
              <a:buNone/>
            </a:pPr>
            <a:r>
              <a:rPr lang="it-IT" sz="1600" dirty="0" smtClean="0"/>
              <a:t>(</a:t>
            </a:r>
            <a:r>
              <a:rPr lang="it-IT" sz="1600" dirty="0" err="1" smtClean="0"/>
              <a:t>Prondzinsky</a:t>
            </a:r>
            <a:r>
              <a:rPr lang="it-IT" sz="1600" dirty="0" smtClean="0"/>
              <a:t> 2015)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510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478</TotalTime>
  <Words>1161</Words>
  <Application>Microsoft Macintosh PowerPoint</Application>
  <PresentationFormat>Widescreen</PresentationFormat>
  <Paragraphs>104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Retrospettivo</vt:lpstr>
      <vt:lpstr>La percezione</vt:lpstr>
      <vt:lpstr>Riflettiamo: problemi di percezione o percezione del problema?</vt:lpstr>
      <vt:lpstr>Riflettiamo: problemi di percezione o percezione del problema?</vt:lpstr>
      <vt:lpstr>Riflettiamo: problemi di percezione o percezione del problema?</vt:lpstr>
      <vt:lpstr>IL NOCCIOLO STA NEL PERCEPIRE: TUTTI PERCEPISCONO! </vt:lpstr>
      <vt:lpstr>La visione distorta della realtà è la nostra</vt:lpstr>
      <vt:lpstr>Al contrario…</vt:lpstr>
      <vt:lpstr>Ricordiamoci</vt:lpstr>
      <vt:lpstr>Ricordiamoci 2</vt:lpstr>
      <vt:lpstr>Che fare? CAMBIARE PROSPETTIVA</vt:lpstr>
      <vt:lpstr>Cosa vedete?</vt:lpstr>
      <vt:lpstr>FOCUS SU ALUNNI CONIPOVISIONE O CECITA’   percezione figura - sfondo</vt:lpstr>
      <vt:lpstr>Percezione figura - sfondo</vt:lpstr>
      <vt:lpstr>Quanti visi vedete in 5 secondi?</vt:lpstr>
      <vt:lpstr> </vt:lpstr>
      <vt:lpstr>Per il docente</vt:lpstr>
      <vt:lpstr>Per l’alunno è una questione di tempo per</vt:lpstr>
      <vt:lpstr>Qual è il tempo giusto per lo sviluppo percettivo?</vt:lpstr>
      <vt:lpstr>Vero e falso – uguale e diverso</vt:lpstr>
      <vt:lpstr>Vero e falso – uguale e diverso 2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31</cp:revision>
  <dcterms:created xsi:type="dcterms:W3CDTF">2019-09-13T09:11:20Z</dcterms:created>
  <dcterms:modified xsi:type="dcterms:W3CDTF">2020-01-21T13:36:13Z</dcterms:modified>
</cp:coreProperties>
</file>